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2"/>
  </p:sldMasterIdLst>
  <p:notesMasterIdLst>
    <p:notesMasterId r:id="rId12"/>
  </p:notesMasterIdLst>
  <p:handoutMasterIdLst>
    <p:handoutMasterId r:id="rId13"/>
  </p:handoutMasterIdLst>
  <p:sldIdLst>
    <p:sldId id="319" r:id="rId3"/>
    <p:sldId id="417" r:id="rId4"/>
    <p:sldId id="422" r:id="rId5"/>
    <p:sldId id="393" r:id="rId6"/>
    <p:sldId id="416" r:id="rId7"/>
    <p:sldId id="418" r:id="rId8"/>
    <p:sldId id="419" r:id="rId9"/>
    <p:sldId id="421" r:id="rId10"/>
    <p:sldId id="354" r:id="rId11"/>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5" autoAdjust="0"/>
    <p:restoredTop sz="98024" autoAdjust="0"/>
  </p:normalViewPr>
  <p:slideViewPr>
    <p:cSldViewPr>
      <p:cViewPr varScale="1">
        <p:scale>
          <a:sx n="76" d="100"/>
          <a:sy n="76" d="100"/>
        </p:scale>
        <p:origin x="1218" y="84"/>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178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rtlCol="0"/>
          <a:lstStyle>
            <a:lvl1pPr algn="r">
              <a:defRPr sz="1200"/>
            </a:lvl1pPr>
            <a:extLst/>
          </a:lstStyle>
          <a:p>
            <a:fld id="{68F88C59-319B-4332-9A1D-2A62CFCB00D8}" type="datetimeFigureOut">
              <a:rPr lang="en-US" smtClean="0"/>
              <a:pPr/>
              <a:t>5/10/2014</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extLst/>
          </a:lstStyle>
          <a:p>
            <a:fld id="{B16A41B8-7DC3-4DB6-84E4-E105629EAA36}" type="slidenum">
              <a:rPr lang="en-US" smtClean="0"/>
              <a:pPr/>
              <a:t>‹#›</a:t>
            </a:fld>
            <a:endParaRPr lang="en-US"/>
          </a:p>
        </p:txBody>
      </p:sp>
    </p:spTree>
    <p:extLst>
      <p:ext uri="{BB962C8B-B14F-4D97-AF65-F5344CB8AC3E}">
        <p14:creationId xmlns:p14="http://schemas.microsoft.com/office/powerpoint/2010/main" val="28170296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968B300D-05F0-4B43-940D-46DED5A791AD}" type="datetimeFigureOut">
              <a:rPr lang="en-US" smtClean="0"/>
              <a:pPr/>
              <a:t>5/10/2014</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9B26CD33-4337-4529-948A-94F6960B2374}" type="slidenum">
              <a:rPr lang="en-US" smtClean="0"/>
              <a:pPr/>
              <a:t>‹#›</a:t>
            </a:fld>
            <a:endParaRPr lang="en-US"/>
          </a:p>
        </p:txBody>
      </p:sp>
    </p:spTree>
    <p:extLst>
      <p:ext uri="{BB962C8B-B14F-4D97-AF65-F5344CB8AC3E}">
        <p14:creationId xmlns:p14="http://schemas.microsoft.com/office/powerpoint/2010/main" val="669215598"/>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26CD33-4337-4529-948A-94F6960B2374}" type="slidenum">
              <a:rPr lang="en-US" smtClean="0"/>
              <a:pPr/>
              <a:t>1</a:t>
            </a:fld>
            <a:endParaRPr lang="en-US"/>
          </a:p>
        </p:txBody>
      </p:sp>
    </p:spTree>
    <p:extLst>
      <p:ext uri="{BB962C8B-B14F-4D97-AF65-F5344CB8AC3E}">
        <p14:creationId xmlns:p14="http://schemas.microsoft.com/office/powerpoint/2010/main" val="2420473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26CD33-4337-4529-948A-94F6960B2374}" type="slidenum">
              <a:rPr lang="en-US" smtClean="0"/>
              <a:pPr/>
              <a:t>9</a:t>
            </a:fld>
            <a:endParaRPr lang="en-US"/>
          </a:p>
        </p:txBody>
      </p:sp>
    </p:spTree>
    <p:extLst>
      <p:ext uri="{BB962C8B-B14F-4D97-AF65-F5344CB8AC3E}">
        <p14:creationId xmlns:p14="http://schemas.microsoft.com/office/powerpoint/2010/main" val="4282345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Album Cover">
    <p:spTree>
      <p:nvGrpSpPr>
        <p:cNvPr id="1" name=""/>
        <p:cNvGrpSpPr/>
        <p:nvPr/>
      </p:nvGrpSpPr>
      <p:grpSpPr>
        <a:xfrm>
          <a:off x="0" y="0"/>
          <a:ext cx="0" cy="0"/>
          <a:chOff x="0" y="0"/>
          <a:chExt cx="0" cy="0"/>
        </a:xfrm>
      </p:grpSpPr>
      <p:sp>
        <p:nvSpPr>
          <p:cNvPr id="24" name="Rectangle 7"/>
          <p:cNvSpPr>
            <a:spLocks noGrp="1"/>
          </p:cNvSpPr>
          <p:nvPr>
            <p:ph type="title" hasCustomPrompt="1"/>
          </p:nvPr>
        </p:nvSpPr>
        <p:spPr>
          <a:xfrm>
            <a:off x="228601" y="3962400"/>
            <a:ext cx="8298485" cy="1066800"/>
          </a:xfrm>
        </p:spPr>
        <p:txBody>
          <a:bodyPr bIns="0"/>
          <a:lstStyle>
            <a:lvl1pPr algn="r" eaLnBrk="1" latinLnBrk="0" hangingPunct="1">
              <a:defRPr kumimoji="0" lang="en-US" dirty="0"/>
            </a:lvl1pPr>
            <a:extLst/>
          </a:lstStyle>
          <a:p>
            <a:r>
              <a:rPr kumimoji="0" lang="en-US" dirty="0" smtClean="0"/>
              <a:t>Click to add photo album title</a:t>
            </a:r>
            <a:endParaRPr kumimoji="0" lang="en-US" dirty="0"/>
          </a:p>
        </p:txBody>
      </p:sp>
      <p:sp>
        <p:nvSpPr>
          <p:cNvPr id="30" name="Rectangle 7"/>
          <p:cNvSpPr>
            <a:spLocks/>
          </p:cNvSpPr>
          <p:nvPr/>
        </p:nvSpPr>
        <p:spPr>
          <a:xfrm>
            <a:off x="453736" y="5181600"/>
            <a:ext cx="8229600" cy="1143000"/>
          </a:xfrm>
          <a:prstGeom prst="rect">
            <a:avLst/>
          </a:prstGeom>
        </p:spPr>
        <p:txBody>
          <a:bodyPr vert="horz" anchor="ctr">
            <a:normAutofit/>
          </a:bodyPr>
          <a:lstStyle>
            <a:extLst/>
          </a:lstStyle>
          <a:p>
            <a:pPr marL="0" marR="0" lvl="0" indent="0" algn="ctr" defTabSz="914400" rtl="0" eaLnBrk="1" fontAlgn="auto" latinLnBrk="0" hangingPunct="1">
              <a:lnSpc>
                <a:spcPct val="100000"/>
              </a:lnSpc>
              <a:spcBef>
                <a:spcPct val="0"/>
              </a:spcBef>
              <a:spcAft>
                <a:spcPts val="0"/>
              </a:spcAft>
              <a:buClrTx/>
              <a:buSzTx/>
              <a:buFontTx/>
              <a:buNone/>
              <a:tabLst/>
              <a:defRPr kumimoji="0"/>
            </a:pPr>
            <a:endParaRPr kumimoji="0" lang="en-US" sz="3200" b="0" i="1" u="none" strike="noStrike" kern="0" cap="none" spc="0" normalizeH="0" baseline="0" noProof="0" dirty="0">
              <a:ln>
                <a:noFill/>
              </a:ln>
              <a:solidFill>
                <a:schemeClr val="tx1"/>
              </a:solidFill>
              <a:effectLst/>
              <a:uLnTx/>
              <a:uFillTx/>
              <a:latin typeface="+mj-lt"/>
              <a:ea typeface="+mj-ea"/>
              <a:cs typeface="+mj-cs"/>
            </a:endParaRPr>
          </a:p>
        </p:txBody>
      </p:sp>
      <p:sp>
        <p:nvSpPr>
          <p:cNvPr id="9" name="Rectangle 7"/>
          <p:cNvSpPr>
            <a:spLocks noGrp="1"/>
          </p:cNvSpPr>
          <p:nvPr>
            <p:ph type="body" sz="quarter" idx="10" hasCustomPrompt="1"/>
          </p:nvPr>
        </p:nvSpPr>
        <p:spPr>
          <a:xfrm>
            <a:off x="2133600" y="5133975"/>
            <a:ext cx="6386946" cy="1219200"/>
          </a:xfrm>
        </p:spPr>
        <p:txBody>
          <a:bodyPr vert="horz" tIns="0" anchor="t" anchorCtr="0">
            <a:noAutofit/>
          </a:bodyPr>
          <a:lstStyle>
            <a:lvl1pPr marL="0" marR="0" indent="0" algn="r" rtl="0" eaLnBrk="1" latinLnBrk="0" hangingPunct="1">
              <a:spcBef>
                <a:spcPct val="20000"/>
              </a:spcBef>
              <a:buFontTx/>
              <a:buNone/>
              <a:defRPr kumimoji="0" sz="1800" i="0" baseline="0">
                <a:solidFill>
                  <a:schemeClr val="tx1"/>
                </a:solidFill>
                <a:latin typeface="+mn-lt"/>
                <a:ea typeface="+mn-ea"/>
                <a:cs typeface="+mn-cs"/>
              </a:defRPr>
            </a:lvl1pPr>
            <a:extLst/>
          </a:lstStyle>
          <a:p>
            <a:pPr lvl="0"/>
            <a:r>
              <a:rPr kumimoji="0" lang="en-US" dirty="0" smtClean="0"/>
              <a:t>Click to add date and other details</a:t>
            </a:r>
            <a:endParaRPr kumimoji="0" lang="en-US" dirty="0"/>
          </a:p>
        </p:txBody>
      </p:sp>
      <p:sp>
        <p:nvSpPr>
          <p:cNvPr id="27" name="Rectangle 6"/>
          <p:cNvSpPr>
            <a:spLocks noGrp="1"/>
          </p:cNvSpPr>
          <p:nvPr>
            <p:ph type="pic" sz="quarter" idx="11"/>
          </p:nvPr>
        </p:nvSpPr>
        <p:spPr>
          <a:xfrm>
            <a:off x="6096000" y="1600200"/>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lstStyle>
            <a:extLst/>
          </a:lstStyle>
          <a:p>
            <a:pPr algn="ctr" eaLnBrk="1" latinLnBrk="1" hangingPunct="1"/>
            <a:r>
              <a:rPr lang="en-US" smtClean="0"/>
              <a:t>Click icon to add picture</a:t>
            </a:r>
            <a:endParaRPr/>
          </a:p>
        </p:txBody>
      </p:sp>
      <p:sp>
        <p:nvSpPr>
          <p:cNvPr id="6" name="Rectangle 5"/>
          <p:cNvSpPr/>
          <p:nvPr userDrawn="1"/>
        </p:nvSpPr>
        <p:spPr>
          <a:xfrm>
            <a:off x="176844" y="186904"/>
            <a:ext cx="8763000" cy="6213896"/>
          </a:xfrm>
          <a:prstGeom prst="rect">
            <a:avLst/>
          </a:prstGeom>
          <a:noFill/>
          <a:ln w="9525" cap="rnd" cmpd="sng" algn="ctr">
            <a:solidFill>
              <a:schemeClr val="bg1">
                <a:tint val="85000"/>
              </a:schemeClr>
            </a:solidFill>
            <a:prstDash val="dash"/>
          </a:ln>
          <a:effectLst>
            <a:outerShdw blurRad="25400" dist="12700" dir="5400000" algn="tl" rotWithShape="0">
              <a:schemeClr val="bg1">
                <a:alpha val="60000"/>
              </a:scheme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kumimoji="0" lang="en-US"/>
          </a:p>
        </p:txBody>
      </p:sp>
      <p:sp>
        <p:nvSpPr>
          <p:cNvPr id="11" name="Rectangle 10"/>
          <p:cNvSpPr>
            <a:spLocks noGrp="1"/>
          </p:cNvSpPr>
          <p:nvPr>
            <p:ph type="dt" sz="half" idx="12"/>
          </p:nvPr>
        </p:nvSpPr>
        <p:spPr/>
        <p:txBody>
          <a:bodyPr/>
          <a:lstStyle>
            <a:extLst/>
          </a:lstStyle>
          <a:p>
            <a:fld id="{F30C84A2-23CF-44F5-B813-5187ED5C7D1C}" type="datetimeFigureOut">
              <a:rPr kumimoji="0" lang="en-US" sz="1200" smtClean="0">
                <a:solidFill>
                  <a:schemeClr val="tx2"/>
                </a:solidFill>
              </a:rPr>
              <a:pPr/>
              <a:t>5/10/2014</a:t>
            </a:fld>
            <a:endParaRPr kumimoji="0" lang="en-US"/>
          </a:p>
        </p:txBody>
      </p:sp>
      <p:sp>
        <p:nvSpPr>
          <p:cNvPr id="12" name="Rectangle 11"/>
          <p:cNvSpPr>
            <a:spLocks noGrp="1"/>
          </p:cNvSpPr>
          <p:nvPr>
            <p:ph type="sldNum" sz="quarter" idx="13"/>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13" name="Rectangle 12"/>
          <p:cNvSpPr>
            <a:spLocks noGrp="1"/>
          </p:cNvSpPr>
          <p:nvPr>
            <p:ph type="ftr" sz="quarter" idx="14"/>
          </p:nvPr>
        </p:nvSpPr>
        <p:spPr/>
        <p:txBody>
          <a:bodyPr/>
          <a:lstStyle>
            <a:extLst/>
          </a:lstStyle>
          <a:p>
            <a:endParaRPr kumimoji="0"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Up Landscape with Caption">
    <p:spTree>
      <p:nvGrpSpPr>
        <p:cNvPr id="1" name=""/>
        <p:cNvGrpSpPr/>
        <p:nvPr/>
      </p:nvGrpSpPr>
      <p:grpSpPr>
        <a:xfrm>
          <a:off x="0" y="0"/>
          <a:ext cx="0" cy="0"/>
          <a:chOff x="0" y="0"/>
          <a:chExt cx="0" cy="0"/>
        </a:xfrm>
      </p:grpSpPr>
      <p:sp>
        <p:nvSpPr>
          <p:cNvPr id="3" name="Rectangle 7"/>
          <p:cNvSpPr>
            <a:spLocks noGrp="1" noChangeAspect="1"/>
          </p:cNvSpPr>
          <p:nvPr>
            <p:ph type="pic" sz="quarter" idx="11"/>
          </p:nvPr>
        </p:nvSpPr>
        <p:spPr>
          <a:xfrm>
            <a:off x="4663440" y="3403823"/>
            <a:ext cx="4023360" cy="3017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342900" indent="-342900" algn="ctr" rtl="0" eaLnBrk="1" latinLnBrk="1" hangingPunct="1"/>
            <a:r>
              <a:rPr lang="en-US" smtClean="0"/>
              <a:t>Click icon to add picture</a:t>
            </a:r>
            <a:endParaRPr/>
          </a:p>
        </p:txBody>
      </p:sp>
      <p:sp>
        <p:nvSpPr>
          <p:cNvPr id="15" name="Rectangle 7"/>
          <p:cNvSpPr>
            <a:spLocks noGrp="1" noChangeAspect="1"/>
          </p:cNvSpPr>
          <p:nvPr>
            <p:ph type="pic" sz="quarter" idx="12"/>
          </p:nvPr>
        </p:nvSpPr>
        <p:spPr>
          <a:xfrm>
            <a:off x="457200" y="3403823"/>
            <a:ext cx="4023360" cy="3017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342900" indent="-342900" algn="ctr" rtl="0" eaLnBrk="1" latinLnBrk="1" hangingPunct="1"/>
            <a:r>
              <a:rPr lang="en-US" smtClean="0"/>
              <a:t>Click icon to add picture</a:t>
            </a:r>
            <a:endParaRPr/>
          </a:p>
        </p:txBody>
      </p:sp>
      <p:sp>
        <p:nvSpPr>
          <p:cNvPr id="26" name="Rectangle 7"/>
          <p:cNvSpPr>
            <a:spLocks noGrp="1" noChangeAspect="1"/>
          </p:cNvSpPr>
          <p:nvPr>
            <p:ph type="pic" sz="quarter" idx="13"/>
          </p:nvPr>
        </p:nvSpPr>
        <p:spPr>
          <a:xfrm>
            <a:off x="4663440" y="228600"/>
            <a:ext cx="4023360" cy="3017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342900" indent="-342900" algn="ctr" rtl="0" eaLnBrk="1" latinLnBrk="1" hangingPunct="1"/>
            <a:r>
              <a:rPr lang="en-US" smtClean="0"/>
              <a:t>Click icon to add picture</a:t>
            </a:r>
            <a:endParaRPr/>
          </a:p>
        </p:txBody>
      </p:sp>
      <p:sp>
        <p:nvSpPr>
          <p:cNvPr id="27" name="Rectangle 11"/>
          <p:cNvSpPr>
            <a:spLocks noGrp="1"/>
          </p:cNvSpPr>
          <p:nvPr>
            <p:ph type="body" sz="quarter" idx="14" hasCustomPrompt="1"/>
          </p:nvPr>
        </p:nvSpPr>
        <p:spPr>
          <a:xfrm>
            <a:off x="457200" y="228600"/>
            <a:ext cx="4023360" cy="3017520"/>
          </a:xfrm>
        </p:spPr>
        <p:txBody>
          <a:bodyPr anchor="b" anchorCtr="0">
            <a:noAutofit/>
          </a:bodyPr>
          <a:lstStyle>
            <a:lvl1pPr marL="0" marR="0" indent="0" algn="l" rtl="0" eaLnBrk="1" latinLnBrk="0" hangingPunct="1">
              <a:spcBef>
                <a:spcPct val="20000"/>
              </a:spcBef>
              <a:buFontTx/>
              <a:buNone/>
              <a:defRPr kumimoji="0" sz="1800" i="0" baseline="0">
                <a:solidFill>
                  <a:schemeClr val="tx1"/>
                </a:solidFill>
                <a:latin typeface="+mn-lt"/>
                <a:ea typeface="+mn-ea"/>
                <a:cs typeface="+mn-cs"/>
              </a:defRPr>
            </a:lvl1pPr>
            <a:extLst/>
          </a:lstStyle>
          <a:p>
            <a:pPr lvl="0"/>
            <a:r>
              <a:rPr kumimoji="0" lang="en-US" dirty="0" smtClean="0"/>
              <a:t>Click to add caption</a:t>
            </a:r>
            <a:endParaRPr kumimoji="0" lang="en-US" dirty="0"/>
          </a:p>
        </p:txBody>
      </p:sp>
      <p:sp>
        <p:nvSpPr>
          <p:cNvPr id="6" name="Rectangle 5"/>
          <p:cNvSpPr>
            <a:spLocks noGrp="1"/>
          </p:cNvSpPr>
          <p:nvPr>
            <p:ph type="dt" sz="half" idx="15"/>
          </p:nvPr>
        </p:nvSpPr>
        <p:spPr/>
        <p:txBody>
          <a:bodyPr/>
          <a:lstStyle>
            <a:extLst/>
          </a:lstStyle>
          <a:p>
            <a:fld id="{F30C84A2-23CF-44F5-B813-5187ED5C7D1C}" type="datetimeFigureOut">
              <a:rPr kumimoji="0" lang="en-US" sz="1200" smtClean="0">
                <a:solidFill>
                  <a:schemeClr val="tx2"/>
                </a:solidFill>
              </a:rPr>
              <a:pPr/>
              <a:t>5/10/2014</a:t>
            </a:fld>
            <a:endParaRPr kumimoji="0" lang="en-US"/>
          </a:p>
        </p:txBody>
      </p:sp>
      <p:sp>
        <p:nvSpPr>
          <p:cNvPr id="7" name="Rectangle 6"/>
          <p:cNvSpPr>
            <a:spLocks noGrp="1"/>
          </p:cNvSpPr>
          <p:nvPr>
            <p:ph type="sldNum" sz="quarter" idx="16"/>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8" name="Rectangle 7"/>
          <p:cNvSpPr>
            <a:spLocks noGrp="1"/>
          </p:cNvSpPr>
          <p:nvPr>
            <p:ph type="ftr" sz="quarter" idx="17"/>
          </p:nvPr>
        </p:nvSpPr>
        <p:spPr/>
        <p:txBody>
          <a:bodyPr/>
          <a:lstStyle>
            <a:extLst/>
          </a:lstStyle>
          <a:p>
            <a:endParaRPr kumimoji="0"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Up Mixed">
    <p:spTree>
      <p:nvGrpSpPr>
        <p:cNvPr id="1" name=""/>
        <p:cNvGrpSpPr/>
        <p:nvPr/>
      </p:nvGrpSpPr>
      <p:grpSpPr>
        <a:xfrm>
          <a:off x="0" y="0"/>
          <a:ext cx="0" cy="0"/>
          <a:chOff x="0" y="0"/>
          <a:chExt cx="0" cy="0"/>
        </a:xfrm>
      </p:grpSpPr>
      <p:sp>
        <p:nvSpPr>
          <p:cNvPr id="7" name="Rectangle 7"/>
          <p:cNvSpPr>
            <a:spLocks noGrp="1" noChangeAspect="1"/>
          </p:cNvSpPr>
          <p:nvPr>
            <p:ph type="pic" sz="quarter" idx="11"/>
          </p:nvPr>
        </p:nvSpPr>
        <p:spPr>
          <a:xfrm>
            <a:off x="5067300" y="3436620"/>
            <a:ext cx="3649900" cy="2889504"/>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1588" algn="ctr" rtl="0" eaLnBrk="1" latinLnBrk="1" hangingPunct="1"/>
            <a:r>
              <a:rPr lang="en-US" smtClean="0"/>
              <a:t>Click icon to add picture</a:t>
            </a:r>
            <a:endParaRPr/>
          </a:p>
        </p:txBody>
      </p:sp>
      <p:sp>
        <p:nvSpPr>
          <p:cNvPr id="29" name="Rectangle 7"/>
          <p:cNvSpPr>
            <a:spLocks noGrp="1" noChangeAspect="1"/>
          </p:cNvSpPr>
          <p:nvPr>
            <p:ph type="pic" sz="quarter" idx="12"/>
          </p:nvPr>
        </p:nvSpPr>
        <p:spPr>
          <a:xfrm>
            <a:off x="426720" y="384048"/>
            <a:ext cx="4457700" cy="5943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1588" algn="ctr" rtl="0" eaLnBrk="1" latinLnBrk="1" hangingPunct="1"/>
            <a:r>
              <a:rPr lang="en-US" smtClean="0"/>
              <a:t>Click icon to add picture</a:t>
            </a:r>
            <a:endParaRPr/>
          </a:p>
        </p:txBody>
      </p:sp>
      <p:sp>
        <p:nvSpPr>
          <p:cNvPr id="10" name="Rectangle 7"/>
          <p:cNvSpPr>
            <a:spLocks noGrp="1" noChangeAspect="1"/>
          </p:cNvSpPr>
          <p:nvPr>
            <p:ph type="pic" sz="quarter" idx="13"/>
          </p:nvPr>
        </p:nvSpPr>
        <p:spPr>
          <a:xfrm>
            <a:off x="5067300" y="389332"/>
            <a:ext cx="3657600" cy="2887269"/>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1588" algn="ctr" rtl="0" eaLnBrk="1" latinLnBrk="1" hangingPunct="1"/>
            <a:r>
              <a:rPr lang="en-US" smtClean="0"/>
              <a:t>Click icon to add picture</a:t>
            </a:r>
            <a:endParaRPr/>
          </a:p>
        </p:txBody>
      </p:sp>
      <p:sp>
        <p:nvSpPr>
          <p:cNvPr id="5" name="Rectangle 4"/>
          <p:cNvSpPr>
            <a:spLocks noGrp="1"/>
          </p:cNvSpPr>
          <p:nvPr>
            <p:ph type="dt" sz="half" idx="14"/>
          </p:nvPr>
        </p:nvSpPr>
        <p:spPr/>
        <p:txBody>
          <a:bodyPr/>
          <a:lstStyle>
            <a:extLst/>
          </a:lstStyle>
          <a:p>
            <a:fld id="{F30C84A2-23CF-44F5-B813-5187ED5C7D1C}" type="datetimeFigureOut">
              <a:rPr kumimoji="0" lang="en-US" sz="1200" smtClean="0">
                <a:solidFill>
                  <a:schemeClr val="tx2"/>
                </a:solidFill>
              </a:rPr>
              <a:pPr/>
              <a:t>5/10/2014</a:t>
            </a:fld>
            <a:endParaRPr kumimoji="0" lang="en-US"/>
          </a:p>
        </p:txBody>
      </p:sp>
      <p:sp>
        <p:nvSpPr>
          <p:cNvPr id="6" name="Rectangle 5"/>
          <p:cNvSpPr>
            <a:spLocks noGrp="1"/>
          </p:cNvSpPr>
          <p:nvPr>
            <p:ph type="sldNum" sz="quarter" idx="15"/>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8" name="Rectangle 7"/>
          <p:cNvSpPr>
            <a:spLocks noGrp="1"/>
          </p:cNvSpPr>
          <p:nvPr>
            <p:ph type="ftr" sz="quarter" idx="16"/>
          </p:nvPr>
        </p:nvSpPr>
        <p:spPr/>
        <p:txBody>
          <a:bodyPr/>
          <a:lstStyle>
            <a:extLst/>
          </a:lstStyle>
          <a:p>
            <a:endParaRPr kumimoji="0" lang="en-US"/>
          </a:p>
        </p:txBody>
      </p:sp>
    </p:spTree>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4-Up Portrait with Captions">
    <p:spTree>
      <p:nvGrpSpPr>
        <p:cNvPr id="1" name=""/>
        <p:cNvGrpSpPr/>
        <p:nvPr/>
      </p:nvGrpSpPr>
      <p:grpSpPr>
        <a:xfrm>
          <a:off x="0" y="0"/>
          <a:ext cx="0" cy="0"/>
          <a:chOff x="0" y="0"/>
          <a:chExt cx="0" cy="0"/>
        </a:xfrm>
      </p:grpSpPr>
      <p:sp>
        <p:nvSpPr>
          <p:cNvPr id="31" name="Rectangle 7"/>
          <p:cNvSpPr>
            <a:spLocks noGrp="1"/>
          </p:cNvSpPr>
          <p:nvPr>
            <p:ph type="pic" sz="quarter" idx="14"/>
          </p:nvPr>
        </p:nvSpPr>
        <p:spPr>
          <a:xfrm>
            <a:off x="2229297" y="228600"/>
            <a:ext cx="228521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US" smtClean="0"/>
              <a:t>Click icon to add picture</a:t>
            </a:r>
            <a:endParaRPr/>
          </a:p>
        </p:txBody>
      </p:sp>
      <p:sp>
        <p:nvSpPr>
          <p:cNvPr id="3" name="Rectangle 7"/>
          <p:cNvSpPr>
            <a:spLocks noGrp="1"/>
          </p:cNvSpPr>
          <p:nvPr>
            <p:ph type="pic" sz="quarter" idx="26"/>
          </p:nvPr>
        </p:nvSpPr>
        <p:spPr>
          <a:xfrm>
            <a:off x="2229297" y="3365392"/>
            <a:ext cx="228521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US" smtClean="0"/>
              <a:t>Click icon to add picture</a:t>
            </a:r>
            <a:endParaRPr/>
          </a:p>
        </p:txBody>
      </p:sp>
      <p:sp>
        <p:nvSpPr>
          <p:cNvPr id="10" name="Rectangle 7"/>
          <p:cNvSpPr>
            <a:spLocks noGrp="1" noChangeAspect="1"/>
          </p:cNvSpPr>
          <p:nvPr>
            <p:ph type="pic" sz="quarter" idx="25"/>
          </p:nvPr>
        </p:nvSpPr>
        <p:spPr>
          <a:xfrm>
            <a:off x="4672217" y="228600"/>
            <a:ext cx="2286000"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US" smtClean="0"/>
              <a:t>Click icon to add picture</a:t>
            </a:r>
            <a:endParaRPr/>
          </a:p>
        </p:txBody>
      </p:sp>
      <p:sp>
        <p:nvSpPr>
          <p:cNvPr id="27" name="Rectangle 7"/>
          <p:cNvSpPr>
            <a:spLocks noGrp="1"/>
          </p:cNvSpPr>
          <p:nvPr>
            <p:ph type="pic" sz="quarter" idx="27"/>
          </p:nvPr>
        </p:nvSpPr>
        <p:spPr>
          <a:xfrm>
            <a:off x="4667697" y="3365392"/>
            <a:ext cx="228521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US" smtClean="0"/>
              <a:t>Click icon to add picture</a:t>
            </a:r>
            <a:endParaRPr/>
          </a:p>
        </p:txBody>
      </p:sp>
      <p:sp>
        <p:nvSpPr>
          <p:cNvPr id="6" name="Rectangle 7"/>
          <p:cNvSpPr>
            <a:spLocks noGrp="1"/>
          </p:cNvSpPr>
          <p:nvPr>
            <p:ph type="body" sz="quarter" idx="16" hasCustomPrompt="1"/>
          </p:nvPr>
        </p:nvSpPr>
        <p:spPr>
          <a:xfrm>
            <a:off x="400497" y="1295400"/>
            <a:ext cx="1676400" cy="1905000"/>
          </a:xfrm>
        </p:spPr>
        <p:txBody>
          <a:bodyPr anchor="b" anchorCtr="0">
            <a:noAutofit/>
          </a:bodyPr>
          <a:lstStyle>
            <a:lvl1pPr marL="0" marR="0" indent="0" algn="r" rtl="0" eaLnBrk="1" latinLnBrk="0" hangingPunct="1">
              <a:spcBef>
                <a:spcPct val="20000"/>
              </a:spcBef>
              <a:buFontTx/>
              <a:buNone/>
              <a:defRPr kumimoji="0" sz="1600" baseline="0">
                <a:solidFill>
                  <a:schemeClr val="tx1"/>
                </a:solidFill>
                <a:latin typeface="+mn-lt"/>
                <a:ea typeface="+mn-ea"/>
                <a:cs typeface="+mn-cs"/>
              </a:defRPr>
            </a:lvl1pPr>
            <a:extLst/>
          </a:lstStyle>
          <a:p>
            <a:pPr lvl="0"/>
            <a:r>
              <a:rPr kumimoji="0" lang="en-US" dirty="0" smtClean="0"/>
              <a:t>Click to add caption</a:t>
            </a:r>
            <a:endParaRPr kumimoji="0" lang="en-US" dirty="0"/>
          </a:p>
        </p:txBody>
      </p:sp>
      <p:sp>
        <p:nvSpPr>
          <p:cNvPr id="14" name="Rectangle 7"/>
          <p:cNvSpPr>
            <a:spLocks noGrp="1"/>
          </p:cNvSpPr>
          <p:nvPr>
            <p:ph type="body" sz="quarter" idx="29" hasCustomPrompt="1"/>
          </p:nvPr>
        </p:nvSpPr>
        <p:spPr>
          <a:xfrm>
            <a:off x="7086600" y="1295400"/>
            <a:ext cx="1676400" cy="1905000"/>
          </a:xfrm>
        </p:spPr>
        <p:txBody>
          <a:bodyPr anchor="b" anchorCtr="0"/>
          <a:lstStyle>
            <a:lvl1pPr marL="0" marR="0" indent="0" algn="l" eaLnBrk="1" latinLnBrk="0" hangingPunct="1">
              <a:buFontTx/>
              <a:buNone/>
              <a:defRPr kumimoji="0" sz="1600" baseline="0"/>
            </a:lvl1pPr>
            <a:extLst/>
          </a:lstStyle>
          <a:p>
            <a:pPr lvl="0"/>
            <a:r>
              <a:rPr kumimoji="0" lang="en-US" dirty="0" smtClean="0"/>
              <a:t>Click to add caption</a:t>
            </a:r>
            <a:endParaRPr kumimoji="0" lang="en-US" dirty="0"/>
          </a:p>
        </p:txBody>
      </p:sp>
      <p:sp>
        <p:nvSpPr>
          <p:cNvPr id="4" name="Rectangle 7"/>
          <p:cNvSpPr>
            <a:spLocks noGrp="1"/>
          </p:cNvSpPr>
          <p:nvPr>
            <p:ph type="body" sz="quarter" idx="28" hasCustomPrompt="1"/>
          </p:nvPr>
        </p:nvSpPr>
        <p:spPr>
          <a:xfrm>
            <a:off x="400497" y="3352800"/>
            <a:ext cx="1676400" cy="1905000"/>
          </a:xfrm>
        </p:spPr>
        <p:txBody>
          <a:bodyPr anchor="t" anchorCtr="0"/>
          <a:lstStyle>
            <a:lvl1pPr marL="0" marR="0" indent="0" algn="r" eaLnBrk="1" latinLnBrk="0" hangingPunct="1">
              <a:buFontTx/>
              <a:buNone/>
              <a:defRPr kumimoji="0" sz="1600" baseline="0"/>
            </a:lvl1pPr>
            <a:extLst/>
          </a:lstStyle>
          <a:p>
            <a:pPr lvl="0"/>
            <a:r>
              <a:rPr kumimoji="0" lang="en-US" dirty="0" smtClean="0"/>
              <a:t>Click to add caption</a:t>
            </a:r>
            <a:endParaRPr kumimoji="0" lang="en-US" dirty="0"/>
          </a:p>
        </p:txBody>
      </p:sp>
      <p:sp>
        <p:nvSpPr>
          <p:cNvPr id="13" name="Rectangle 7"/>
          <p:cNvSpPr>
            <a:spLocks noGrp="1"/>
          </p:cNvSpPr>
          <p:nvPr>
            <p:ph type="body" sz="quarter" idx="30" hasCustomPrompt="1"/>
          </p:nvPr>
        </p:nvSpPr>
        <p:spPr>
          <a:xfrm>
            <a:off x="7086600" y="3352800"/>
            <a:ext cx="1676400" cy="1905000"/>
          </a:xfrm>
        </p:spPr>
        <p:txBody>
          <a:bodyPr anchor="t" anchorCtr="0"/>
          <a:lstStyle>
            <a:lvl1pPr marL="0" marR="0" indent="0" algn="l" eaLnBrk="1" latinLnBrk="0" hangingPunct="1">
              <a:buFontTx/>
              <a:buNone/>
              <a:defRPr kumimoji="0" sz="1600" baseline="0"/>
            </a:lvl1pPr>
            <a:extLst/>
          </a:lstStyle>
          <a:p>
            <a:pPr lvl="0"/>
            <a:r>
              <a:rPr kumimoji="0" lang="en-US" dirty="0" smtClean="0"/>
              <a:t>Click to add caption</a:t>
            </a:r>
            <a:endParaRPr kumimoji="0" lang="en-US" dirty="0"/>
          </a:p>
        </p:txBody>
      </p:sp>
      <p:sp>
        <p:nvSpPr>
          <p:cNvPr id="11" name="Rectangle 10"/>
          <p:cNvSpPr>
            <a:spLocks noGrp="1"/>
          </p:cNvSpPr>
          <p:nvPr>
            <p:ph type="dt" sz="half" idx="31"/>
          </p:nvPr>
        </p:nvSpPr>
        <p:spPr/>
        <p:txBody>
          <a:bodyPr/>
          <a:lstStyle>
            <a:extLst/>
          </a:lstStyle>
          <a:p>
            <a:fld id="{F30C84A2-23CF-44F5-B813-5187ED5C7D1C}" type="datetimeFigureOut">
              <a:rPr kumimoji="0" lang="en-US" sz="1200" smtClean="0">
                <a:solidFill>
                  <a:schemeClr val="tx2"/>
                </a:solidFill>
              </a:rPr>
              <a:pPr/>
              <a:t>5/10/2014</a:t>
            </a:fld>
            <a:endParaRPr kumimoji="0" lang="en-US"/>
          </a:p>
        </p:txBody>
      </p:sp>
      <p:sp>
        <p:nvSpPr>
          <p:cNvPr id="12" name="Rectangle 11"/>
          <p:cNvSpPr>
            <a:spLocks noGrp="1"/>
          </p:cNvSpPr>
          <p:nvPr>
            <p:ph type="sldNum" sz="quarter" idx="32"/>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15" name="Rectangle 14"/>
          <p:cNvSpPr>
            <a:spLocks noGrp="1"/>
          </p:cNvSpPr>
          <p:nvPr>
            <p:ph type="ftr" sz="quarter" idx="33"/>
          </p:nvPr>
        </p:nvSpPr>
        <p:spPr/>
        <p:txBody>
          <a:bodyPr/>
          <a:lstStyle>
            <a:extLst/>
          </a:lstStyle>
          <a:p>
            <a:endParaRPr kumimoji="0"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4-Up landscape with Caption">
    <p:spTree>
      <p:nvGrpSpPr>
        <p:cNvPr id="1" name=""/>
        <p:cNvGrpSpPr/>
        <p:nvPr/>
      </p:nvGrpSpPr>
      <p:grpSpPr>
        <a:xfrm>
          <a:off x="0" y="0"/>
          <a:ext cx="0" cy="0"/>
          <a:chOff x="0" y="0"/>
          <a:chExt cx="0" cy="0"/>
        </a:xfrm>
      </p:grpSpPr>
      <p:sp>
        <p:nvSpPr>
          <p:cNvPr id="24" name="Rectangle 7"/>
          <p:cNvSpPr>
            <a:spLocks noGrp="1"/>
          </p:cNvSpPr>
          <p:nvPr>
            <p:ph type="pic" sz="quarter" idx="14"/>
          </p:nvPr>
        </p:nvSpPr>
        <p:spPr>
          <a:xfrm>
            <a:off x="926821" y="533400"/>
            <a:ext cx="3653297"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US" smtClean="0"/>
              <a:t>Click icon to add picture</a:t>
            </a:r>
            <a:endParaRPr/>
          </a:p>
        </p:txBody>
      </p:sp>
      <p:sp>
        <p:nvSpPr>
          <p:cNvPr id="8" name="Rectangle 7"/>
          <p:cNvSpPr>
            <a:spLocks noGrp="1"/>
          </p:cNvSpPr>
          <p:nvPr>
            <p:ph type="body" sz="quarter" idx="16" hasCustomPrompt="1"/>
          </p:nvPr>
        </p:nvSpPr>
        <p:spPr>
          <a:xfrm>
            <a:off x="926821" y="6172200"/>
            <a:ext cx="3657600" cy="304800"/>
          </a:xfrm>
        </p:spPr>
        <p:txBody>
          <a:bodyPr lIns="9144" anchor="t" anchorCtr="0"/>
          <a:lstStyle>
            <a:lvl1pPr marL="0" marR="0" indent="0" algn="l" eaLnBrk="1" latinLnBrk="0" hangingPunct="1">
              <a:buFontTx/>
              <a:buNone/>
              <a:defRPr kumimoji="0" sz="1600" baseline="0"/>
            </a:lvl1pPr>
            <a:extLst/>
          </a:lstStyle>
          <a:p>
            <a:pPr lvl="0"/>
            <a:r>
              <a:rPr kumimoji="0" lang="en-US" dirty="0" smtClean="0"/>
              <a:t>Click to add caption</a:t>
            </a:r>
            <a:endParaRPr kumimoji="0" lang="en-US" dirty="0"/>
          </a:p>
        </p:txBody>
      </p:sp>
      <p:sp>
        <p:nvSpPr>
          <p:cNvPr id="9" name="Rectangle 7"/>
          <p:cNvSpPr>
            <a:spLocks noGrp="1"/>
          </p:cNvSpPr>
          <p:nvPr>
            <p:ph type="pic" sz="quarter" idx="17"/>
          </p:nvPr>
        </p:nvSpPr>
        <p:spPr>
          <a:xfrm>
            <a:off x="4660621" y="533400"/>
            <a:ext cx="3657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US" smtClean="0"/>
              <a:t>Click icon to add picture</a:t>
            </a:r>
            <a:endParaRPr/>
          </a:p>
        </p:txBody>
      </p:sp>
      <p:sp>
        <p:nvSpPr>
          <p:cNvPr id="6" name="Rectangle 7"/>
          <p:cNvSpPr>
            <a:spLocks noGrp="1"/>
          </p:cNvSpPr>
          <p:nvPr>
            <p:ph type="pic" sz="quarter" idx="18"/>
          </p:nvPr>
        </p:nvSpPr>
        <p:spPr>
          <a:xfrm>
            <a:off x="926821" y="3352800"/>
            <a:ext cx="3657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US" smtClean="0"/>
              <a:t>Click icon to add picture</a:t>
            </a:r>
            <a:endParaRPr/>
          </a:p>
        </p:txBody>
      </p:sp>
      <p:sp>
        <p:nvSpPr>
          <p:cNvPr id="14" name="Rectangle 7"/>
          <p:cNvSpPr>
            <a:spLocks noGrp="1"/>
          </p:cNvSpPr>
          <p:nvPr>
            <p:ph type="pic" sz="quarter" idx="19"/>
          </p:nvPr>
        </p:nvSpPr>
        <p:spPr>
          <a:xfrm>
            <a:off x="4660621" y="3352800"/>
            <a:ext cx="3657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US" smtClean="0"/>
              <a:t>Click icon to add picture</a:t>
            </a:r>
            <a:endParaRPr/>
          </a:p>
        </p:txBody>
      </p:sp>
      <p:sp>
        <p:nvSpPr>
          <p:cNvPr id="4" name="Rectangle 7"/>
          <p:cNvSpPr>
            <a:spLocks noGrp="1"/>
          </p:cNvSpPr>
          <p:nvPr>
            <p:ph type="body" sz="quarter" idx="22" hasCustomPrompt="1"/>
          </p:nvPr>
        </p:nvSpPr>
        <p:spPr>
          <a:xfrm>
            <a:off x="926821" y="152400"/>
            <a:ext cx="3657600" cy="304800"/>
          </a:xfrm>
        </p:spPr>
        <p:txBody>
          <a:bodyPr lIns="9144" anchor="t" anchorCtr="0"/>
          <a:lstStyle>
            <a:lvl1pPr marL="0" marR="0" indent="0" algn="l" eaLnBrk="1" latinLnBrk="0" hangingPunct="1">
              <a:buFontTx/>
              <a:buNone/>
              <a:defRPr kumimoji="0" sz="1600" baseline="0"/>
            </a:lvl1pPr>
            <a:extLst/>
          </a:lstStyle>
          <a:p>
            <a:pPr lvl="0"/>
            <a:r>
              <a:rPr kumimoji="0" lang="en-US" dirty="0" smtClean="0"/>
              <a:t>Click to add caption</a:t>
            </a:r>
            <a:endParaRPr kumimoji="0" lang="en-US" dirty="0"/>
          </a:p>
        </p:txBody>
      </p:sp>
      <p:sp>
        <p:nvSpPr>
          <p:cNvPr id="18" name="Rectangle 7"/>
          <p:cNvSpPr>
            <a:spLocks noGrp="1"/>
          </p:cNvSpPr>
          <p:nvPr>
            <p:ph type="body" sz="quarter" idx="23" hasCustomPrompt="1"/>
          </p:nvPr>
        </p:nvSpPr>
        <p:spPr>
          <a:xfrm>
            <a:off x="4660621" y="6172200"/>
            <a:ext cx="3657600" cy="304800"/>
          </a:xfrm>
        </p:spPr>
        <p:txBody>
          <a:bodyPr lIns="9144" anchor="t" anchorCtr="0"/>
          <a:lstStyle>
            <a:lvl1pPr marL="0" marR="0" indent="0" algn="l" eaLnBrk="1" latinLnBrk="0" hangingPunct="1">
              <a:buFontTx/>
              <a:buNone/>
              <a:defRPr kumimoji="0" sz="1600" baseline="0"/>
            </a:lvl1pPr>
            <a:extLst/>
          </a:lstStyle>
          <a:p>
            <a:pPr lvl="0"/>
            <a:r>
              <a:rPr kumimoji="0" lang="en-US" dirty="0" smtClean="0"/>
              <a:t>Click to add caption</a:t>
            </a:r>
            <a:endParaRPr kumimoji="0" lang="en-US" dirty="0"/>
          </a:p>
        </p:txBody>
      </p:sp>
      <p:sp>
        <p:nvSpPr>
          <p:cNvPr id="16" name="Rectangle 7"/>
          <p:cNvSpPr>
            <a:spLocks noGrp="1"/>
          </p:cNvSpPr>
          <p:nvPr>
            <p:ph type="body" sz="quarter" idx="24" hasCustomPrompt="1"/>
          </p:nvPr>
        </p:nvSpPr>
        <p:spPr>
          <a:xfrm>
            <a:off x="4660621" y="152400"/>
            <a:ext cx="3657600" cy="304800"/>
          </a:xfrm>
        </p:spPr>
        <p:txBody>
          <a:bodyPr lIns="9144" anchor="t" anchorCtr="0"/>
          <a:lstStyle>
            <a:lvl1pPr marL="0" marR="0" indent="0" algn="l" eaLnBrk="1" latinLnBrk="0" hangingPunct="1">
              <a:buFontTx/>
              <a:buNone/>
              <a:defRPr kumimoji="0" sz="1600" baseline="0"/>
            </a:lvl1pPr>
            <a:extLst/>
          </a:lstStyle>
          <a:p>
            <a:pPr lvl="0"/>
            <a:r>
              <a:rPr kumimoji="0" lang="en-US" dirty="0" smtClean="0"/>
              <a:t>Click to add caption</a:t>
            </a:r>
            <a:endParaRPr kumimoji="0" lang="en-US" dirty="0"/>
          </a:p>
        </p:txBody>
      </p:sp>
      <p:sp>
        <p:nvSpPr>
          <p:cNvPr id="10" name="Rectangle 9"/>
          <p:cNvSpPr>
            <a:spLocks noGrp="1"/>
          </p:cNvSpPr>
          <p:nvPr>
            <p:ph type="dt" sz="half" idx="25"/>
          </p:nvPr>
        </p:nvSpPr>
        <p:spPr/>
        <p:txBody>
          <a:bodyPr/>
          <a:lstStyle>
            <a:extLst/>
          </a:lstStyle>
          <a:p>
            <a:fld id="{F30C84A2-23CF-44F5-B813-5187ED5C7D1C}" type="datetimeFigureOut">
              <a:rPr kumimoji="0" lang="en-US" sz="1200" smtClean="0">
                <a:solidFill>
                  <a:schemeClr val="tx2"/>
                </a:solidFill>
              </a:rPr>
              <a:pPr/>
              <a:t>5/10/2014</a:t>
            </a:fld>
            <a:endParaRPr kumimoji="0" lang="en-US"/>
          </a:p>
        </p:txBody>
      </p:sp>
      <p:sp>
        <p:nvSpPr>
          <p:cNvPr id="11" name="Rectangle 10"/>
          <p:cNvSpPr>
            <a:spLocks noGrp="1"/>
          </p:cNvSpPr>
          <p:nvPr>
            <p:ph type="sldNum" sz="quarter" idx="26"/>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12" name="Rectangle 11"/>
          <p:cNvSpPr>
            <a:spLocks noGrp="1"/>
          </p:cNvSpPr>
          <p:nvPr>
            <p:ph type="ftr" sz="quarter" idx="27"/>
          </p:nvPr>
        </p:nvSpPr>
        <p:spPr/>
        <p:txBody>
          <a:bodyPr/>
          <a:lstStyle>
            <a:extLst/>
          </a:lstStyle>
          <a:p>
            <a:endParaRPr kumimoji="0" 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4-Up Portrait with Large Caption">
    <p:spTree>
      <p:nvGrpSpPr>
        <p:cNvPr id="1" name=""/>
        <p:cNvGrpSpPr/>
        <p:nvPr/>
      </p:nvGrpSpPr>
      <p:grpSpPr>
        <a:xfrm>
          <a:off x="0" y="0"/>
          <a:ext cx="0" cy="0"/>
          <a:chOff x="0" y="0"/>
          <a:chExt cx="0" cy="0"/>
        </a:xfrm>
      </p:grpSpPr>
      <p:sp>
        <p:nvSpPr>
          <p:cNvPr id="26" name="Rectangle 7"/>
          <p:cNvSpPr>
            <a:spLocks noGrp="1"/>
          </p:cNvSpPr>
          <p:nvPr>
            <p:ph type="pic" sz="quarter" idx="14"/>
          </p:nvPr>
        </p:nvSpPr>
        <p:spPr>
          <a:xfrm>
            <a:off x="152400"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US" smtClean="0"/>
              <a:t>Click icon to add picture</a:t>
            </a:r>
            <a:endParaRPr/>
          </a:p>
        </p:txBody>
      </p:sp>
      <p:sp>
        <p:nvSpPr>
          <p:cNvPr id="30" name="Rectangle 7"/>
          <p:cNvSpPr>
            <a:spLocks noGrp="1"/>
          </p:cNvSpPr>
          <p:nvPr>
            <p:ph type="pic" sz="quarter" idx="31"/>
          </p:nvPr>
        </p:nvSpPr>
        <p:spPr>
          <a:xfrm>
            <a:off x="4546600"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US" smtClean="0"/>
              <a:t>Click icon to add picture</a:t>
            </a:r>
            <a:endParaRPr/>
          </a:p>
        </p:txBody>
      </p:sp>
      <p:sp>
        <p:nvSpPr>
          <p:cNvPr id="7" name="Rectangle 7"/>
          <p:cNvSpPr>
            <a:spLocks noGrp="1"/>
          </p:cNvSpPr>
          <p:nvPr>
            <p:ph type="pic" sz="quarter" idx="30"/>
          </p:nvPr>
        </p:nvSpPr>
        <p:spPr>
          <a:xfrm>
            <a:off x="2349060"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US" smtClean="0"/>
              <a:t>Click icon to add picture</a:t>
            </a:r>
            <a:endParaRPr/>
          </a:p>
        </p:txBody>
      </p:sp>
      <p:sp>
        <p:nvSpPr>
          <p:cNvPr id="29" name="Rectangle 7"/>
          <p:cNvSpPr>
            <a:spLocks noGrp="1"/>
          </p:cNvSpPr>
          <p:nvPr>
            <p:ph type="pic" sz="quarter" idx="32"/>
          </p:nvPr>
        </p:nvSpPr>
        <p:spPr>
          <a:xfrm>
            <a:off x="6740166"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US" smtClean="0"/>
              <a:t>Click icon to add picture</a:t>
            </a:r>
            <a:endParaRPr/>
          </a:p>
        </p:txBody>
      </p:sp>
      <p:sp>
        <p:nvSpPr>
          <p:cNvPr id="24" name="Rectangle 7"/>
          <p:cNvSpPr>
            <a:spLocks noGrp="1"/>
          </p:cNvSpPr>
          <p:nvPr>
            <p:ph type="body" sz="quarter" idx="29" hasCustomPrompt="1"/>
          </p:nvPr>
        </p:nvSpPr>
        <p:spPr>
          <a:xfrm>
            <a:off x="152400" y="4495800"/>
            <a:ext cx="8763000" cy="1905000"/>
          </a:xfrm>
        </p:spPr>
        <p:txBody>
          <a:bodyPr anchor="t" anchorCtr="0"/>
          <a:lstStyle>
            <a:lvl1pPr marL="0" marR="0" indent="0" algn="l" eaLnBrk="1" latinLnBrk="0" hangingPunct="1">
              <a:buFontTx/>
              <a:buNone/>
              <a:defRPr kumimoji="0" sz="2400" baseline="0"/>
            </a:lvl1pPr>
            <a:extLst/>
          </a:lstStyle>
          <a:p>
            <a:pPr lvl="0"/>
            <a:r>
              <a:rPr kumimoji="0" lang="en-US" dirty="0" smtClean="0"/>
              <a:t>Click to add caption</a:t>
            </a:r>
            <a:endParaRPr kumimoji="0" lang="en-US" dirty="0"/>
          </a:p>
        </p:txBody>
      </p:sp>
      <p:sp>
        <p:nvSpPr>
          <p:cNvPr id="8" name="Rectangle 7"/>
          <p:cNvSpPr>
            <a:spLocks noGrp="1"/>
          </p:cNvSpPr>
          <p:nvPr>
            <p:ph type="dt" sz="half" idx="33"/>
          </p:nvPr>
        </p:nvSpPr>
        <p:spPr/>
        <p:txBody>
          <a:bodyPr/>
          <a:lstStyle>
            <a:extLst/>
          </a:lstStyle>
          <a:p>
            <a:fld id="{F30C84A2-23CF-44F5-B813-5187ED5C7D1C}" type="datetimeFigureOut">
              <a:rPr kumimoji="0" lang="en-US" sz="1200" smtClean="0">
                <a:solidFill>
                  <a:schemeClr val="tx2"/>
                </a:solidFill>
              </a:rPr>
              <a:pPr/>
              <a:t>5/10/2014</a:t>
            </a:fld>
            <a:endParaRPr kumimoji="0" lang="en-US"/>
          </a:p>
        </p:txBody>
      </p:sp>
      <p:sp>
        <p:nvSpPr>
          <p:cNvPr id="9" name="Rectangle 8"/>
          <p:cNvSpPr>
            <a:spLocks noGrp="1"/>
          </p:cNvSpPr>
          <p:nvPr>
            <p:ph type="sldNum" sz="quarter" idx="34"/>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10" name="Rectangle 9"/>
          <p:cNvSpPr>
            <a:spLocks noGrp="1"/>
          </p:cNvSpPr>
          <p:nvPr>
            <p:ph type="ftr" sz="quarter" idx="35"/>
          </p:nvPr>
        </p:nvSpPr>
        <p:spPr/>
        <p:txBody>
          <a:bodyPr/>
          <a:lstStyle>
            <a:extLst/>
          </a:lstStyle>
          <a:p>
            <a:endParaRPr kumimoji="0" lang="en-US"/>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4-Up: 1 Portrait with  3 Landscape">
    <p:spTree>
      <p:nvGrpSpPr>
        <p:cNvPr id="1" name=""/>
        <p:cNvGrpSpPr/>
        <p:nvPr/>
      </p:nvGrpSpPr>
      <p:grpSpPr>
        <a:xfrm>
          <a:off x="0" y="0"/>
          <a:ext cx="0" cy="0"/>
          <a:chOff x="0" y="0"/>
          <a:chExt cx="0" cy="0"/>
        </a:xfrm>
      </p:grpSpPr>
      <p:sp>
        <p:nvSpPr>
          <p:cNvPr id="26" name="Rectangle 7"/>
          <p:cNvSpPr>
            <a:spLocks noGrp="1"/>
          </p:cNvSpPr>
          <p:nvPr>
            <p:ph type="pic" sz="quarter" idx="14"/>
          </p:nvPr>
        </p:nvSpPr>
        <p:spPr>
          <a:xfrm>
            <a:off x="685800" y="257665"/>
            <a:ext cx="4617720" cy="6172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US" smtClean="0"/>
              <a:t>Click icon to add picture</a:t>
            </a:r>
            <a:endParaRPr/>
          </a:p>
        </p:txBody>
      </p:sp>
      <p:sp>
        <p:nvSpPr>
          <p:cNvPr id="4" name="Rectangle 7"/>
          <p:cNvSpPr>
            <a:spLocks noGrp="1" noChangeAspect="1"/>
          </p:cNvSpPr>
          <p:nvPr>
            <p:ph type="pic" sz="quarter" idx="18"/>
          </p:nvPr>
        </p:nvSpPr>
        <p:spPr>
          <a:xfrm>
            <a:off x="5788848" y="257665"/>
            <a:ext cx="2438402" cy="1828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US" smtClean="0"/>
              <a:t>Click icon to add picture</a:t>
            </a:r>
            <a:endParaRPr/>
          </a:p>
        </p:txBody>
      </p:sp>
      <p:sp>
        <p:nvSpPr>
          <p:cNvPr id="6" name="Rectangle 7"/>
          <p:cNvSpPr>
            <a:spLocks noGrp="1" noChangeAspect="1"/>
          </p:cNvSpPr>
          <p:nvPr>
            <p:ph type="pic" sz="quarter" idx="22"/>
          </p:nvPr>
        </p:nvSpPr>
        <p:spPr>
          <a:xfrm>
            <a:off x="5788848" y="2432657"/>
            <a:ext cx="2438402" cy="1828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US" smtClean="0"/>
              <a:t>Click icon to add picture</a:t>
            </a:r>
            <a:endParaRPr/>
          </a:p>
        </p:txBody>
      </p:sp>
      <p:sp>
        <p:nvSpPr>
          <p:cNvPr id="14" name="Rectangle 7"/>
          <p:cNvSpPr>
            <a:spLocks noGrp="1" noChangeAspect="1"/>
          </p:cNvSpPr>
          <p:nvPr>
            <p:ph type="pic" sz="quarter" idx="23"/>
          </p:nvPr>
        </p:nvSpPr>
        <p:spPr>
          <a:xfrm>
            <a:off x="5788848" y="4607649"/>
            <a:ext cx="2438402" cy="1828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US" smtClean="0"/>
              <a:t>Click icon to add picture</a:t>
            </a:r>
            <a:endParaRPr/>
          </a:p>
        </p:txBody>
      </p:sp>
      <p:sp>
        <p:nvSpPr>
          <p:cNvPr id="7" name="Rectangle 6"/>
          <p:cNvSpPr>
            <a:spLocks noGrp="1"/>
          </p:cNvSpPr>
          <p:nvPr>
            <p:ph type="dt" sz="half" idx="24"/>
          </p:nvPr>
        </p:nvSpPr>
        <p:spPr/>
        <p:txBody>
          <a:bodyPr/>
          <a:lstStyle>
            <a:extLst/>
          </a:lstStyle>
          <a:p>
            <a:fld id="{F30C84A2-23CF-44F5-B813-5187ED5C7D1C}" type="datetimeFigureOut">
              <a:rPr kumimoji="0" lang="en-US" sz="1200" smtClean="0">
                <a:solidFill>
                  <a:schemeClr val="tx2"/>
                </a:solidFill>
              </a:rPr>
              <a:pPr/>
              <a:t>5/10/2014</a:t>
            </a:fld>
            <a:endParaRPr kumimoji="0" lang="en-US"/>
          </a:p>
        </p:txBody>
      </p:sp>
      <p:sp>
        <p:nvSpPr>
          <p:cNvPr id="8" name="Rectangle 7"/>
          <p:cNvSpPr>
            <a:spLocks noGrp="1"/>
          </p:cNvSpPr>
          <p:nvPr>
            <p:ph type="sldNum" sz="quarter" idx="25"/>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9" name="Rectangle 8"/>
          <p:cNvSpPr>
            <a:spLocks noGrp="1"/>
          </p:cNvSpPr>
          <p:nvPr>
            <p:ph type="ftr" sz="quarter" idx="26"/>
          </p:nvPr>
        </p:nvSpPr>
        <p:spPr/>
        <p:txBody>
          <a:bodyPr/>
          <a:lstStyle>
            <a:extLst/>
          </a:lstStyle>
          <a:p>
            <a:endParaRPr kumimoji="0" lang="en-US"/>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 preserve="1">
  <p:cSld name="5-up: 3 Landscape with 2 Portrait">
    <p:spTree>
      <p:nvGrpSpPr>
        <p:cNvPr id="1" name=""/>
        <p:cNvGrpSpPr/>
        <p:nvPr/>
      </p:nvGrpSpPr>
      <p:grpSpPr>
        <a:xfrm>
          <a:off x="0" y="0"/>
          <a:ext cx="0" cy="0"/>
          <a:chOff x="0" y="0"/>
          <a:chExt cx="0" cy="0"/>
        </a:xfrm>
      </p:grpSpPr>
      <p:sp>
        <p:nvSpPr>
          <p:cNvPr id="9" name="Rectangle 7"/>
          <p:cNvSpPr>
            <a:spLocks noGrp="1"/>
          </p:cNvSpPr>
          <p:nvPr>
            <p:ph type="pic" sz="quarter" idx="14"/>
          </p:nvPr>
        </p:nvSpPr>
        <p:spPr>
          <a:xfrm>
            <a:off x="609600" y="3429000"/>
            <a:ext cx="207015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US" smtClean="0"/>
              <a:t>Click icon to add picture</a:t>
            </a:r>
            <a:endParaRPr/>
          </a:p>
        </p:txBody>
      </p:sp>
      <p:sp>
        <p:nvSpPr>
          <p:cNvPr id="27" name="Rectangle 7"/>
          <p:cNvSpPr>
            <a:spLocks noGrp="1"/>
          </p:cNvSpPr>
          <p:nvPr>
            <p:ph type="pic" sz="quarter" idx="17"/>
          </p:nvPr>
        </p:nvSpPr>
        <p:spPr>
          <a:xfrm>
            <a:off x="3033848" y="228600"/>
            <a:ext cx="5562600" cy="417195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US" smtClean="0"/>
              <a:t>Click icon to add picture</a:t>
            </a:r>
            <a:endParaRPr/>
          </a:p>
        </p:txBody>
      </p:sp>
      <p:sp>
        <p:nvSpPr>
          <p:cNvPr id="31" name="Rectangle 7"/>
          <p:cNvSpPr>
            <a:spLocks noGrp="1"/>
          </p:cNvSpPr>
          <p:nvPr>
            <p:ph type="pic" sz="quarter" idx="26"/>
          </p:nvPr>
        </p:nvSpPr>
        <p:spPr>
          <a:xfrm>
            <a:off x="609600" y="228600"/>
            <a:ext cx="207015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US" smtClean="0"/>
              <a:t>Click icon to add picture</a:t>
            </a:r>
            <a:endParaRPr/>
          </a:p>
        </p:txBody>
      </p:sp>
      <p:sp>
        <p:nvSpPr>
          <p:cNvPr id="26" name="Rectangle 7"/>
          <p:cNvSpPr>
            <a:spLocks noGrp="1" noChangeAspect="1"/>
          </p:cNvSpPr>
          <p:nvPr>
            <p:ph type="pic" sz="quarter" idx="27"/>
          </p:nvPr>
        </p:nvSpPr>
        <p:spPr>
          <a:xfrm>
            <a:off x="5943600" y="4495800"/>
            <a:ext cx="2666999" cy="1874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US" smtClean="0"/>
              <a:t>Click icon to add picture</a:t>
            </a:r>
            <a:endParaRPr/>
          </a:p>
        </p:txBody>
      </p:sp>
      <p:sp>
        <p:nvSpPr>
          <p:cNvPr id="23" name="Rectangle 7"/>
          <p:cNvSpPr>
            <a:spLocks noGrp="1" noChangeAspect="1"/>
          </p:cNvSpPr>
          <p:nvPr>
            <p:ph type="pic" sz="quarter" idx="28"/>
          </p:nvPr>
        </p:nvSpPr>
        <p:spPr>
          <a:xfrm>
            <a:off x="3033848" y="4495800"/>
            <a:ext cx="2757352" cy="1874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US" smtClean="0"/>
              <a:t>Click icon to add picture</a:t>
            </a:r>
            <a:endParaRPr/>
          </a:p>
        </p:txBody>
      </p:sp>
      <p:sp>
        <p:nvSpPr>
          <p:cNvPr id="7" name="Rectangle 6"/>
          <p:cNvSpPr>
            <a:spLocks noGrp="1"/>
          </p:cNvSpPr>
          <p:nvPr>
            <p:ph type="dt" sz="half" idx="29"/>
          </p:nvPr>
        </p:nvSpPr>
        <p:spPr/>
        <p:txBody>
          <a:bodyPr/>
          <a:lstStyle>
            <a:extLst/>
          </a:lstStyle>
          <a:p>
            <a:fld id="{F30C84A2-23CF-44F5-B813-5187ED5C7D1C}" type="datetimeFigureOut">
              <a:rPr kumimoji="0" lang="en-US" sz="1200" smtClean="0">
                <a:solidFill>
                  <a:schemeClr val="tx2"/>
                </a:solidFill>
              </a:rPr>
              <a:pPr/>
              <a:t>5/10/2014</a:t>
            </a:fld>
            <a:endParaRPr kumimoji="0" lang="en-US"/>
          </a:p>
        </p:txBody>
      </p:sp>
      <p:sp>
        <p:nvSpPr>
          <p:cNvPr id="8" name="Rectangle 7"/>
          <p:cNvSpPr>
            <a:spLocks noGrp="1"/>
          </p:cNvSpPr>
          <p:nvPr>
            <p:ph type="sldNum" sz="quarter" idx="30"/>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10" name="Rectangle 9"/>
          <p:cNvSpPr>
            <a:spLocks noGrp="1"/>
          </p:cNvSpPr>
          <p:nvPr>
            <p:ph type="ftr" sz="quarter" idx="31"/>
          </p:nvPr>
        </p:nvSpPr>
        <p:spPr/>
        <p:txBody>
          <a:bodyPr/>
          <a:lstStyle>
            <a:extLst/>
          </a:lstStyle>
          <a:p>
            <a:endParaRPr kumimoji="0" lang="en-US"/>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 preserve="1">
  <p:cSld name="5-Up: 3 Portrait with 2 Landscape">
    <p:spTree>
      <p:nvGrpSpPr>
        <p:cNvPr id="1" name=""/>
        <p:cNvGrpSpPr/>
        <p:nvPr/>
      </p:nvGrpSpPr>
      <p:grpSpPr>
        <a:xfrm>
          <a:off x="0" y="0"/>
          <a:ext cx="0" cy="0"/>
          <a:chOff x="0" y="0"/>
          <a:chExt cx="0" cy="0"/>
        </a:xfrm>
      </p:grpSpPr>
      <p:sp>
        <p:nvSpPr>
          <p:cNvPr id="17" name="Rectangle 7"/>
          <p:cNvSpPr>
            <a:spLocks noGrp="1"/>
          </p:cNvSpPr>
          <p:nvPr>
            <p:ph type="pic" sz="quarter" idx="26"/>
          </p:nvPr>
        </p:nvSpPr>
        <p:spPr>
          <a:xfrm>
            <a:off x="512134" y="3124200"/>
            <a:ext cx="2606040" cy="32766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US" smtClean="0"/>
              <a:t>Click icon to add picture</a:t>
            </a:r>
            <a:endParaRPr/>
          </a:p>
        </p:txBody>
      </p:sp>
      <p:sp>
        <p:nvSpPr>
          <p:cNvPr id="23" name="Rectangle 7"/>
          <p:cNvSpPr>
            <a:spLocks noGrp="1"/>
          </p:cNvSpPr>
          <p:nvPr>
            <p:ph type="pic" sz="quarter" idx="29"/>
          </p:nvPr>
        </p:nvSpPr>
        <p:spPr>
          <a:xfrm>
            <a:off x="512134" y="228600"/>
            <a:ext cx="39624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US" smtClean="0"/>
              <a:t>Click icon to add picture</a:t>
            </a:r>
            <a:endParaRPr/>
          </a:p>
        </p:txBody>
      </p:sp>
      <p:sp>
        <p:nvSpPr>
          <p:cNvPr id="30" name="Rectangle 7"/>
          <p:cNvSpPr>
            <a:spLocks noGrp="1"/>
          </p:cNvSpPr>
          <p:nvPr>
            <p:ph type="pic" sz="quarter" idx="30"/>
          </p:nvPr>
        </p:nvSpPr>
        <p:spPr>
          <a:xfrm>
            <a:off x="4718374" y="228600"/>
            <a:ext cx="39624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US" smtClean="0"/>
              <a:t>Click icon to add picture</a:t>
            </a:r>
            <a:endParaRPr/>
          </a:p>
        </p:txBody>
      </p:sp>
      <p:sp>
        <p:nvSpPr>
          <p:cNvPr id="22" name="Rectangle 7"/>
          <p:cNvSpPr>
            <a:spLocks noGrp="1"/>
          </p:cNvSpPr>
          <p:nvPr>
            <p:ph type="pic" sz="quarter" idx="27"/>
          </p:nvPr>
        </p:nvSpPr>
        <p:spPr>
          <a:xfrm>
            <a:off x="3293434" y="3124200"/>
            <a:ext cx="2606040" cy="32766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US" smtClean="0"/>
              <a:t>Click icon to add picture</a:t>
            </a:r>
            <a:endParaRPr/>
          </a:p>
        </p:txBody>
      </p:sp>
      <p:sp>
        <p:nvSpPr>
          <p:cNvPr id="31" name="Rectangle 7"/>
          <p:cNvSpPr>
            <a:spLocks noGrp="1"/>
          </p:cNvSpPr>
          <p:nvPr>
            <p:ph type="pic" sz="quarter" idx="28"/>
          </p:nvPr>
        </p:nvSpPr>
        <p:spPr>
          <a:xfrm>
            <a:off x="6074734" y="3124200"/>
            <a:ext cx="2606040" cy="32766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US" smtClean="0"/>
              <a:t>Click icon to add picture</a:t>
            </a:r>
            <a:endParaRPr/>
          </a:p>
        </p:txBody>
      </p:sp>
      <p:sp>
        <p:nvSpPr>
          <p:cNvPr id="7" name="Rectangle 6"/>
          <p:cNvSpPr>
            <a:spLocks noGrp="1"/>
          </p:cNvSpPr>
          <p:nvPr>
            <p:ph type="dt" sz="half" idx="31"/>
          </p:nvPr>
        </p:nvSpPr>
        <p:spPr/>
        <p:txBody>
          <a:bodyPr/>
          <a:lstStyle>
            <a:extLst/>
          </a:lstStyle>
          <a:p>
            <a:fld id="{F30C84A2-23CF-44F5-B813-5187ED5C7D1C}" type="datetimeFigureOut">
              <a:rPr kumimoji="0" lang="en-US" sz="1200" smtClean="0">
                <a:solidFill>
                  <a:schemeClr val="tx2"/>
                </a:solidFill>
              </a:rPr>
              <a:pPr/>
              <a:t>5/10/2014</a:t>
            </a:fld>
            <a:endParaRPr kumimoji="0" lang="en-US"/>
          </a:p>
        </p:txBody>
      </p:sp>
      <p:sp>
        <p:nvSpPr>
          <p:cNvPr id="8" name="Rectangle 7"/>
          <p:cNvSpPr>
            <a:spLocks noGrp="1"/>
          </p:cNvSpPr>
          <p:nvPr>
            <p:ph type="sldNum" sz="quarter" idx="32"/>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9" name="Rectangle 8"/>
          <p:cNvSpPr>
            <a:spLocks noGrp="1"/>
          </p:cNvSpPr>
          <p:nvPr>
            <p:ph type="ftr" sz="quarter" idx="33"/>
          </p:nvPr>
        </p:nvSpPr>
        <p:spPr/>
        <p:txBody>
          <a:bodyPr/>
          <a:lstStyle>
            <a:extLst/>
          </a:lstStyle>
          <a:p>
            <a:endParaRPr kumimoji="0" lang="en-US"/>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Square with Caption">
    <p:spTree>
      <p:nvGrpSpPr>
        <p:cNvPr id="1" name=""/>
        <p:cNvGrpSpPr/>
        <p:nvPr/>
      </p:nvGrpSpPr>
      <p:grpSpPr>
        <a:xfrm>
          <a:off x="0" y="0"/>
          <a:ext cx="0" cy="0"/>
          <a:chOff x="0" y="0"/>
          <a:chExt cx="0" cy="0"/>
        </a:xfrm>
      </p:grpSpPr>
      <p:sp>
        <p:nvSpPr>
          <p:cNvPr id="4" name="Picture Placeholder 3"/>
          <p:cNvSpPr>
            <a:spLocks noGrp="1" noChangeAspect="1"/>
          </p:cNvSpPr>
          <p:nvPr>
            <p:ph type="pic" sz="quarter" idx="10"/>
          </p:nvPr>
        </p:nvSpPr>
        <p:spPr>
          <a:xfrm>
            <a:off x="3050273" y="1600200"/>
            <a:ext cx="3198127" cy="32004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1588" algn="ctr" rtl="0" eaLnBrk="1" latinLnBrk="1" hangingPunct="1"/>
            <a:r>
              <a:rPr lang="en-US" smtClean="0"/>
              <a:t>Click icon to add picture</a:t>
            </a:r>
            <a:endParaRPr/>
          </a:p>
        </p:txBody>
      </p:sp>
      <p:sp>
        <p:nvSpPr>
          <p:cNvPr id="7" name="Text Placeholder 6"/>
          <p:cNvSpPr>
            <a:spLocks noGrp="1"/>
          </p:cNvSpPr>
          <p:nvPr>
            <p:ph type="body" sz="quarter" idx="15" hasCustomPrompt="1"/>
          </p:nvPr>
        </p:nvSpPr>
        <p:spPr>
          <a:xfrm>
            <a:off x="3048000" y="4876800"/>
            <a:ext cx="3200400" cy="1295400"/>
          </a:xfrm>
        </p:spPr>
        <p:txBody>
          <a:bodyPr tIns="91440" rIns="9144" bIns="91440" anchor="t"/>
          <a:lstStyle>
            <a:lvl1pPr marL="0" marR="0" indent="0" algn="l" eaLnBrk="1" latinLnBrk="0" hangingPunct="1">
              <a:buFontTx/>
              <a:buNone/>
              <a:defRPr kumimoji="0" sz="1800" i="0"/>
            </a:lvl1pPr>
            <a:extLst/>
          </a:lstStyle>
          <a:p>
            <a:pPr lvl="0"/>
            <a:r>
              <a:rPr kumimoji="0" lang="en-US" dirty="0" smtClean="0"/>
              <a:t>Click to add caption</a:t>
            </a:r>
            <a:endParaRPr kumimoji="0" lang="en-US" dirty="0"/>
          </a:p>
        </p:txBody>
      </p:sp>
      <p:sp>
        <p:nvSpPr>
          <p:cNvPr id="5" name="Rectangle 4"/>
          <p:cNvSpPr>
            <a:spLocks noGrp="1"/>
          </p:cNvSpPr>
          <p:nvPr>
            <p:ph type="dt" sz="half" idx="16"/>
          </p:nvPr>
        </p:nvSpPr>
        <p:spPr/>
        <p:txBody>
          <a:bodyPr/>
          <a:lstStyle>
            <a:extLst/>
          </a:lstStyle>
          <a:p>
            <a:fld id="{F30C84A2-23CF-44F5-B813-5187ED5C7D1C}" type="datetimeFigureOut">
              <a:rPr kumimoji="0" lang="en-US" sz="1200" smtClean="0">
                <a:solidFill>
                  <a:schemeClr val="tx2"/>
                </a:solidFill>
              </a:rPr>
              <a:pPr/>
              <a:t>5/10/2014</a:t>
            </a:fld>
            <a:endParaRPr kumimoji="0" lang="en-US"/>
          </a:p>
        </p:txBody>
      </p:sp>
      <p:sp>
        <p:nvSpPr>
          <p:cNvPr id="6" name="Rectangle 5"/>
          <p:cNvSpPr>
            <a:spLocks noGrp="1"/>
          </p:cNvSpPr>
          <p:nvPr>
            <p:ph type="sldNum" sz="quarter" idx="17"/>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8" name="Rectangle 7"/>
          <p:cNvSpPr>
            <a:spLocks noGrp="1"/>
          </p:cNvSpPr>
          <p:nvPr>
            <p:ph type="ftr" sz="quarter" idx="18"/>
          </p:nvPr>
        </p:nvSpPr>
        <p:spPr/>
        <p:txBody>
          <a:bodyPr/>
          <a:lstStyle>
            <a:extLst/>
          </a:lstStyle>
          <a:p>
            <a:endParaRPr kumimoji="0" lang="en-US"/>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Up Square with Caption">
    <p:spTree>
      <p:nvGrpSpPr>
        <p:cNvPr id="1" name=""/>
        <p:cNvGrpSpPr/>
        <p:nvPr/>
      </p:nvGrpSpPr>
      <p:grpSpPr>
        <a:xfrm>
          <a:off x="0" y="0"/>
          <a:ext cx="0" cy="0"/>
          <a:chOff x="0" y="0"/>
          <a:chExt cx="0" cy="0"/>
        </a:xfrm>
      </p:grpSpPr>
      <p:sp>
        <p:nvSpPr>
          <p:cNvPr id="4" name="Picture Placeholder 3"/>
          <p:cNvSpPr>
            <a:spLocks noGrp="1" noChangeAspect="1"/>
          </p:cNvSpPr>
          <p:nvPr>
            <p:ph type="pic" sz="quarter" idx="10"/>
          </p:nvPr>
        </p:nvSpPr>
        <p:spPr>
          <a:xfrm>
            <a:off x="4955273" y="1371600"/>
            <a:ext cx="3198127" cy="32004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1588" algn="ctr" rtl="0" eaLnBrk="1" latinLnBrk="1" hangingPunct="1"/>
            <a:r>
              <a:rPr lang="en-US" smtClean="0"/>
              <a:t>Click icon to add picture</a:t>
            </a:r>
            <a:endParaRPr/>
          </a:p>
        </p:txBody>
      </p:sp>
      <p:sp>
        <p:nvSpPr>
          <p:cNvPr id="6" name="Picture Placeholder 5"/>
          <p:cNvSpPr>
            <a:spLocks noGrp="1" noChangeAspect="1"/>
          </p:cNvSpPr>
          <p:nvPr>
            <p:ph type="pic" sz="quarter" idx="14"/>
          </p:nvPr>
        </p:nvSpPr>
        <p:spPr>
          <a:xfrm>
            <a:off x="1143000" y="1371600"/>
            <a:ext cx="3198127" cy="32004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1588" algn="ctr" rtl="0" eaLnBrk="1" latinLnBrk="1" hangingPunct="1"/>
            <a:r>
              <a:rPr lang="en-US" smtClean="0"/>
              <a:t>Click icon to add picture</a:t>
            </a:r>
            <a:endParaRPr/>
          </a:p>
        </p:txBody>
      </p:sp>
      <p:sp>
        <p:nvSpPr>
          <p:cNvPr id="7" name="Text Placeholder 6"/>
          <p:cNvSpPr>
            <a:spLocks noGrp="1"/>
          </p:cNvSpPr>
          <p:nvPr>
            <p:ph type="body" sz="quarter" idx="15" hasCustomPrompt="1"/>
          </p:nvPr>
        </p:nvSpPr>
        <p:spPr>
          <a:xfrm>
            <a:off x="4953000" y="4648200"/>
            <a:ext cx="3200400" cy="1295400"/>
          </a:xfrm>
        </p:spPr>
        <p:txBody>
          <a:bodyPr tIns="91440" rIns="9144" bIns="91440" anchor="t"/>
          <a:lstStyle>
            <a:lvl1pPr marL="0" marR="0" indent="0" algn="l" eaLnBrk="1" latinLnBrk="0" hangingPunct="1">
              <a:buFontTx/>
              <a:buNone/>
              <a:defRPr kumimoji="0" sz="1800" i="0"/>
            </a:lvl1pPr>
            <a:extLst/>
          </a:lstStyle>
          <a:p>
            <a:pPr lvl="0"/>
            <a:r>
              <a:rPr kumimoji="0" lang="en-US" dirty="0" smtClean="0"/>
              <a:t>Click to add caption</a:t>
            </a:r>
            <a:endParaRPr kumimoji="0" lang="en-US" dirty="0"/>
          </a:p>
        </p:txBody>
      </p:sp>
      <p:sp>
        <p:nvSpPr>
          <p:cNvPr id="8" name="Text Placeholder 7"/>
          <p:cNvSpPr>
            <a:spLocks noGrp="1"/>
          </p:cNvSpPr>
          <p:nvPr>
            <p:ph type="body" sz="quarter" idx="16" hasCustomPrompt="1"/>
          </p:nvPr>
        </p:nvSpPr>
        <p:spPr>
          <a:xfrm>
            <a:off x="1143000" y="4648200"/>
            <a:ext cx="3200400" cy="1295400"/>
          </a:xfrm>
        </p:spPr>
        <p:txBody>
          <a:bodyPr tIns="91440" rIns="9144" bIns="91440" anchor="t"/>
          <a:lstStyle>
            <a:lvl1pPr marL="0" marR="0" indent="0" algn="l" eaLnBrk="1" latinLnBrk="0" hangingPunct="1">
              <a:buFontTx/>
              <a:buNone/>
              <a:defRPr kumimoji="0" sz="1800" i="0"/>
            </a:lvl1pPr>
            <a:extLst/>
          </a:lstStyle>
          <a:p>
            <a:pPr lvl="0"/>
            <a:r>
              <a:rPr kumimoji="0" lang="en-US" dirty="0" smtClean="0"/>
              <a:t>Click to add caption</a:t>
            </a:r>
            <a:endParaRPr kumimoji="0" lang="en-US" dirty="0"/>
          </a:p>
        </p:txBody>
      </p:sp>
      <p:sp>
        <p:nvSpPr>
          <p:cNvPr id="9" name="Rectangle 8"/>
          <p:cNvSpPr>
            <a:spLocks noGrp="1"/>
          </p:cNvSpPr>
          <p:nvPr>
            <p:ph type="dt" sz="half" idx="17"/>
          </p:nvPr>
        </p:nvSpPr>
        <p:spPr/>
        <p:txBody>
          <a:bodyPr/>
          <a:lstStyle>
            <a:extLst/>
          </a:lstStyle>
          <a:p>
            <a:fld id="{F30C84A2-23CF-44F5-B813-5187ED5C7D1C}" type="datetimeFigureOut">
              <a:rPr kumimoji="0" lang="en-US" sz="1200" smtClean="0">
                <a:solidFill>
                  <a:schemeClr val="tx2"/>
                </a:solidFill>
              </a:rPr>
              <a:pPr/>
              <a:t>5/10/2014</a:t>
            </a:fld>
            <a:endParaRPr kumimoji="0" lang="en-US"/>
          </a:p>
        </p:txBody>
      </p:sp>
      <p:sp>
        <p:nvSpPr>
          <p:cNvPr id="10" name="Rectangle 9"/>
          <p:cNvSpPr>
            <a:spLocks noGrp="1"/>
          </p:cNvSpPr>
          <p:nvPr>
            <p:ph type="sldNum" sz="quarter" idx="18"/>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11" name="Rectangle 10"/>
          <p:cNvSpPr>
            <a:spLocks noGrp="1"/>
          </p:cNvSpPr>
          <p:nvPr>
            <p:ph type="ftr" sz="quarter" idx="19"/>
          </p:nvPr>
        </p:nvSpPr>
        <p:spPr/>
        <p:txBody>
          <a:bodyPr/>
          <a:lstStyle>
            <a:extLst/>
          </a:lstStyle>
          <a:p>
            <a:endParaRPr kumimoji="0"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Landscape with Caption">
    <p:spTree>
      <p:nvGrpSpPr>
        <p:cNvPr id="1" name=""/>
        <p:cNvGrpSpPr/>
        <p:nvPr/>
      </p:nvGrpSpPr>
      <p:grpSpPr>
        <a:xfrm>
          <a:off x="0" y="0"/>
          <a:ext cx="0" cy="0"/>
          <a:chOff x="0" y="0"/>
          <a:chExt cx="0" cy="0"/>
        </a:xfrm>
      </p:grpSpPr>
      <p:sp>
        <p:nvSpPr>
          <p:cNvPr id="5" name="Rectangle 9"/>
          <p:cNvSpPr>
            <a:spLocks noGrp="1" noChangeAspect="1"/>
          </p:cNvSpPr>
          <p:nvPr>
            <p:ph type="pic" sz="quarter" idx="10"/>
          </p:nvPr>
        </p:nvSpPr>
        <p:spPr>
          <a:xfrm>
            <a:off x="914400" y="294590"/>
            <a:ext cx="7467600" cy="56007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lstStyle>
            <a:lvl1pPr marL="0" marR="0" indent="1588" algn="ctr" rtl="0" eaLnBrk="1" latinLnBrk="0" hangingPunct="1">
              <a:spcBef>
                <a:spcPct val="20000"/>
              </a:spcBef>
              <a:buFontTx/>
              <a:buNone/>
              <a:defRPr kumimoji="0" lang="en-US" i="0" smtClean="0">
                <a:solidFill>
                  <a:schemeClr val="tx1"/>
                </a:solidFill>
                <a:latin typeface="+mn-lt"/>
                <a:ea typeface="+mn-ea"/>
                <a:cs typeface="+mn-cs"/>
              </a:defRPr>
            </a:lvl1pPr>
            <a:extLst/>
          </a:lstStyle>
          <a:p>
            <a:pPr marL="0" marR="0" indent="1588" algn="ctr" rtl="0" eaLnBrk="1" latinLnBrk="1" hangingPunct="1"/>
            <a:r>
              <a:rPr lang="en-US" smtClean="0"/>
              <a:t>Click icon to add picture</a:t>
            </a:r>
            <a:endParaRPr/>
          </a:p>
        </p:txBody>
      </p:sp>
      <p:sp>
        <p:nvSpPr>
          <p:cNvPr id="7" name="Rectangle 5"/>
          <p:cNvSpPr>
            <a:spLocks noGrp="1"/>
          </p:cNvSpPr>
          <p:nvPr>
            <p:ph type="body" sz="quarter" idx="11" hasCustomPrompt="1"/>
          </p:nvPr>
        </p:nvSpPr>
        <p:spPr>
          <a:xfrm>
            <a:off x="914400" y="6019800"/>
            <a:ext cx="7467600" cy="381000"/>
          </a:xfrm>
        </p:spPr>
        <p:txBody>
          <a:bodyPr rIns="9144" anchor="t" anchorCtr="0">
            <a:noAutofit/>
          </a:bodyPr>
          <a:lstStyle>
            <a:lvl1pPr marL="0" marR="0" indent="0" algn="l" rtl="0" eaLnBrk="1" latinLnBrk="0" hangingPunct="1">
              <a:spcBef>
                <a:spcPct val="20000"/>
              </a:spcBef>
              <a:buFontTx/>
              <a:buNone/>
              <a:defRPr kumimoji="0" sz="1800" i="0" baseline="0">
                <a:solidFill>
                  <a:schemeClr val="tx1"/>
                </a:solidFill>
                <a:latin typeface="+mn-lt"/>
                <a:ea typeface="+mn-ea"/>
                <a:cs typeface="+mn-cs"/>
              </a:defRPr>
            </a:lvl1pPr>
            <a:extLst/>
          </a:lstStyle>
          <a:p>
            <a:pPr lvl="0"/>
            <a:r>
              <a:rPr kumimoji="0" lang="en-US" dirty="0" smtClean="0"/>
              <a:t>Click to add caption</a:t>
            </a:r>
            <a:endParaRPr kumimoji="0" lang="en-US" dirty="0"/>
          </a:p>
        </p:txBody>
      </p:sp>
      <p:sp>
        <p:nvSpPr>
          <p:cNvPr id="4" name="Rectangle 3"/>
          <p:cNvSpPr>
            <a:spLocks noGrp="1"/>
          </p:cNvSpPr>
          <p:nvPr>
            <p:ph type="dt" sz="half" idx="12"/>
          </p:nvPr>
        </p:nvSpPr>
        <p:spPr/>
        <p:txBody>
          <a:bodyPr/>
          <a:lstStyle>
            <a:extLst/>
          </a:lstStyle>
          <a:p>
            <a:fld id="{F30C84A2-23CF-44F5-B813-5187ED5C7D1C}" type="datetimeFigureOut">
              <a:rPr kumimoji="0" lang="en-US" sz="1200" smtClean="0">
                <a:solidFill>
                  <a:schemeClr val="tx2"/>
                </a:solidFill>
              </a:rPr>
              <a:pPr/>
              <a:t>5/10/2014</a:t>
            </a:fld>
            <a:endParaRPr kumimoji="0" lang="en-US"/>
          </a:p>
        </p:txBody>
      </p:sp>
      <p:sp>
        <p:nvSpPr>
          <p:cNvPr id="6" name="Rectangle 5"/>
          <p:cNvSpPr>
            <a:spLocks noGrp="1"/>
          </p:cNvSpPr>
          <p:nvPr>
            <p:ph type="sldNum" sz="quarter" idx="13"/>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8" name="Rectangle 7"/>
          <p:cNvSpPr>
            <a:spLocks noGrp="1"/>
          </p:cNvSpPr>
          <p:nvPr>
            <p:ph type="ftr" sz="quarter" idx="14"/>
          </p:nvPr>
        </p:nvSpPr>
        <p:spPr/>
        <p:txBody>
          <a:bodyPr/>
          <a:lstStyle>
            <a:extLst/>
          </a:lstStyle>
          <a:p>
            <a:endParaRPr kumimoji="0" lang="en-US"/>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Panorama">
    <p:spTree>
      <p:nvGrpSpPr>
        <p:cNvPr id="1" name=""/>
        <p:cNvGrpSpPr/>
        <p:nvPr/>
      </p:nvGrpSpPr>
      <p:grpSpPr>
        <a:xfrm>
          <a:off x="0" y="0"/>
          <a:ext cx="0" cy="0"/>
          <a:chOff x="0" y="0"/>
          <a:chExt cx="0" cy="0"/>
        </a:xfrm>
      </p:grpSpPr>
      <p:sp>
        <p:nvSpPr>
          <p:cNvPr id="3" name="Picture Placeholder 2"/>
          <p:cNvSpPr>
            <a:spLocks noGrp="1"/>
          </p:cNvSpPr>
          <p:nvPr>
            <p:ph type="pic" sz="quarter" idx="30"/>
          </p:nvPr>
        </p:nvSpPr>
        <p:spPr>
          <a:xfrm>
            <a:off x="457200" y="2057400"/>
            <a:ext cx="8229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US" smtClean="0"/>
              <a:t>Click icon to add picture</a:t>
            </a:r>
            <a:endParaRPr/>
          </a:p>
        </p:txBody>
      </p:sp>
      <p:sp>
        <p:nvSpPr>
          <p:cNvPr id="4" name="Text Placeholder 3"/>
          <p:cNvSpPr>
            <a:spLocks noGrp="1"/>
          </p:cNvSpPr>
          <p:nvPr>
            <p:ph type="body" sz="quarter" idx="12" hasCustomPrompt="1"/>
          </p:nvPr>
        </p:nvSpPr>
        <p:spPr>
          <a:xfrm>
            <a:off x="457200" y="4876800"/>
            <a:ext cx="8229600" cy="1447800"/>
          </a:xfrm>
        </p:spPr>
        <p:txBody>
          <a:bodyPr tIns="91440" rIns="9144" bIns="91440" anchor="t"/>
          <a:lstStyle>
            <a:lvl1pPr marL="0" marR="0" indent="0" algn="l" eaLnBrk="1" latinLnBrk="0" hangingPunct="1">
              <a:buFontTx/>
              <a:buNone/>
              <a:defRPr kumimoji="0" sz="1800" i="0"/>
            </a:lvl1pPr>
            <a:extLst/>
          </a:lstStyle>
          <a:p>
            <a:pPr lvl="0"/>
            <a:r>
              <a:rPr kumimoji="0" lang="en-US" dirty="0" smtClean="0"/>
              <a:t>Click to add caption</a:t>
            </a:r>
            <a:endParaRPr kumimoji="0" lang="en-US" dirty="0"/>
          </a:p>
        </p:txBody>
      </p:sp>
      <p:sp>
        <p:nvSpPr>
          <p:cNvPr id="5" name="Rectangle 4"/>
          <p:cNvSpPr>
            <a:spLocks noGrp="1"/>
          </p:cNvSpPr>
          <p:nvPr>
            <p:ph type="dt" sz="half" idx="31"/>
          </p:nvPr>
        </p:nvSpPr>
        <p:spPr/>
        <p:txBody>
          <a:bodyPr/>
          <a:lstStyle>
            <a:extLst/>
          </a:lstStyle>
          <a:p>
            <a:fld id="{F30C84A2-23CF-44F5-B813-5187ED5C7D1C}" type="datetimeFigureOut">
              <a:rPr kumimoji="0" lang="en-US" sz="1200" smtClean="0">
                <a:solidFill>
                  <a:schemeClr val="tx2"/>
                </a:solidFill>
              </a:rPr>
              <a:pPr/>
              <a:t>5/10/2014</a:t>
            </a:fld>
            <a:endParaRPr kumimoji="0" lang="en-US"/>
          </a:p>
        </p:txBody>
      </p:sp>
      <p:sp>
        <p:nvSpPr>
          <p:cNvPr id="6" name="Rectangle 5"/>
          <p:cNvSpPr>
            <a:spLocks noGrp="1"/>
          </p:cNvSpPr>
          <p:nvPr>
            <p:ph type="sldNum" sz="quarter" idx="32"/>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7" name="Rectangle 6"/>
          <p:cNvSpPr>
            <a:spLocks noGrp="1"/>
          </p:cNvSpPr>
          <p:nvPr>
            <p:ph type="ftr" sz="quarter" idx="33"/>
          </p:nvPr>
        </p:nvSpPr>
        <p:spPr/>
        <p:txBody>
          <a:bodyPr/>
          <a:lstStyle>
            <a:extLst/>
          </a:lstStyle>
          <a:p>
            <a:endParaRPr kumimoji="0" lang="en-US"/>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3" name="Rectangle 13"/>
          <p:cNvSpPr>
            <a:spLocks noGrp="1"/>
          </p:cNvSpPr>
          <p:nvPr>
            <p:ph type="title"/>
          </p:nvPr>
        </p:nvSpPr>
        <p:spPr/>
        <p:txBody>
          <a:bodyPr anchor="ctr"/>
          <a:lstStyle>
            <a:extLst/>
          </a:lstStyle>
          <a:p>
            <a:pPr eaLnBrk="1" latinLnBrk="1" hangingPunct="1"/>
            <a:r>
              <a:rPr lang="en-US" smtClean="0"/>
              <a:t>Click to edit Master title style</a:t>
            </a:r>
            <a:endParaRPr/>
          </a:p>
        </p:txBody>
      </p:sp>
      <p:sp>
        <p:nvSpPr>
          <p:cNvPr id="14" name="Rectangle 6"/>
          <p:cNvSpPr>
            <a:spLocks noGrp="1"/>
          </p:cNvSpPr>
          <p:nvPr>
            <p:ph idx="1"/>
          </p:nvPr>
        </p:nvSpPr>
        <p:spPr/>
        <p:txBody>
          <a:bodyPr/>
          <a:lstStyle>
            <a:extLst/>
          </a:lstStyle>
          <a:p>
            <a:pPr lvl="0" eaLnBrk="1" latinLnBrk="1" hangingPunct="1"/>
            <a:r>
              <a:rPr lang="en-US" smtClean="0"/>
              <a:t>Click to edit Master text styles</a:t>
            </a:r>
          </a:p>
          <a:p>
            <a:pPr lvl="1" eaLnBrk="1" latinLnBrk="1" hangingPunct="1"/>
            <a:r>
              <a:rPr lang="en-US" smtClean="0"/>
              <a:t>Second level</a:t>
            </a:r>
          </a:p>
          <a:p>
            <a:pPr lvl="2" eaLnBrk="1" latinLnBrk="1" hangingPunct="1"/>
            <a:r>
              <a:rPr lang="en-US" smtClean="0"/>
              <a:t>Third level</a:t>
            </a:r>
          </a:p>
          <a:p>
            <a:pPr lvl="3" eaLnBrk="1" latinLnBrk="1" hangingPunct="1"/>
            <a:r>
              <a:rPr lang="en-US" smtClean="0"/>
              <a:t>Fourth level</a:t>
            </a:r>
          </a:p>
          <a:p>
            <a:pPr lvl="4" eaLnBrk="1" latinLnBrk="1" hangingPunct="1"/>
            <a:r>
              <a:rPr lang="en-US" smtClean="0"/>
              <a:t>Fifth level</a:t>
            </a:r>
            <a:endParaRPr/>
          </a:p>
        </p:txBody>
      </p:sp>
      <p:sp>
        <p:nvSpPr>
          <p:cNvPr id="2" name="Rectangle 7"/>
          <p:cNvSpPr>
            <a:spLocks noGrp="1"/>
          </p:cNvSpPr>
          <p:nvPr>
            <p:ph type="dt" sz="half" idx="10"/>
          </p:nvPr>
        </p:nvSpPr>
        <p:spPr/>
        <p:txBody>
          <a:bodyPr/>
          <a:lstStyle>
            <a:extLst/>
          </a:lstStyle>
          <a:p>
            <a:fld id="{ACB2EC6F-6501-4E04-BD6C-A8A6CABB2C5B}" type="datetimeFigureOut">
              <a:rPr kumimoji="0" lang="en-US" smtClean="0"/>
              <a:pPr/>
              <a:t>5/10/2014</a:t>
            </a:fld>
            <a:endParaRPr kumimoji="0" lang="en-US"/>
          </a:p>
        </p:txBody>
      </p:sp>
      <p:sp>
        <p:nvSpPr>
          <p:cNvPr id="27" name="Rectangle 19"/>
          <p:cNvSpPr>
            <a:spLocks noGrp="1"/>
          </p:cNvSpPr>
          <p:nvPr>
            <p:ph type="ftr" sz="quarter" idx="11"/>
          </p:nvPr>
        </p:nvSpPr>
        <p:spPr/>
        <p:txBody>
          <a:bodyPr/>
          <a:lstStyle>
            <a:extLst/>
          </a:lstStyle>
          <a:p>
            <a:endParaRPr kumimoji="0" lang="en-US"/>
          </a:p>
        </p:txBody>
      </p:sp>
      <p:sp>
        <p:nvSpPr>
          <p:cNvPr id="24" name="Rectangle 26"/>
          <p:cNvSpPr>
            <a:spLocks noGrp="1"/>
          </p:cNvSpPr>
          <p:nvPr>
            <p:ph type="sldNum" sz="quarter" idx="12"/>
          </p:nvPr>
        </p:nvSpPr>
        <p:spPr/>
        <p:txBody>
          <a:bodyPr/>
          <a:lstStyle>
            <a:extLst/>
          </a:lstStyle>
          <a:p>
            <a:fld id="{963B0023-0CED-47F7-85AE-654F0B232C29}" type="slidenum">
              <a:rPr kumimoji="0" lang="en-US" smtClean="0"/>
              <a:pPr/>
              <a:t>‹#›</a:t>
            </a:fld>
            <a:endParaRPr kumimoji="0"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reserve="1">
  <p:cSld name="Portrait with Caption">
    <p:spTree>
      <p:nvGrpSpPr>
        <p:cNvPr id="1" name=""/>
        <p:cNvGrpSpPr/>
        <p:nvPr/>
      </p:nvGrpSpPr>
      <p:grpSpPr>
        <a:xfrm>
          <a:off x="0" y="0"/>
          <a:ext cx="0" cy="0"/>
          <a:chOff x="0" y="0"/>
          <a:chExt cx="0" cy="0"/>
        </a:xfrm>
      </p:grpSpPr>
      <p:sp>
        <p:nvSpPr>
          <p:cNvPr id="11" name="Rectangle 8"/>
          <p:cNvSpPr>
            <a:spLocks noGrp="1"/>
          </p:cNvSpPr>
          <p:nvPr>
            <p:ph type="pic" sz="quarter" idx="10"/>
          </p:nvPr>
        </p:nvSpPr>
        <p:spPr>
          <a:xfrm>
            <a:off x="419375" y="233241"/>
            <a:ext cx="4640305" cy="61722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1588" algn="ctr" rtl="0" eaLnBrk="1" latinLnBrk="1" hangingPunct="1"/>
            <a:r>
              <a:rPr lang="en-US" smtClean="0"/>
              <a:t>Click icon to add picture</a:t>
            </a:r>
            <a:endParaRPr/>
          </a:p>
        </p:txBody>
      </p:sp>
      <p:sp>
        <p:nvSpPr>
          <p:cNvPr id="13" name="Rectangle 6"/>
          <p:cNvSpPr>
            <a:spLocks noGrp="1"/>
          </p:cNvSpPr>
          <p:nvPr>
            <p:ph type="body" sz="quarter" idx="11" hasCustomPrompt="1"/>
          </p:nvPr>
        </p:nvSpPr>
        <p:spPr>
          <a:xfrm>
            <a:off x="5257800" y="3048000"/>
            <a:ext cx="3505200" cy="3352800"/>
          </a:xfrm>
        </p:spPr>
        <p:txBody>
          <a:bodyPr tIns="91440" bIns="91440" anchor="b" anchorCtr="0">
            <a:noAutofit/>
          </a:bodyPr>
          <a:lstStyle>
            <a:lvl1pPr marL="0" marR="0" indent="0" algn="l" rtl="0" eaLnBrk="1" latinLnBrk="0" hangingPunct="1">
              <a:spcBef>
                <a:spcPct val="20000"/>
              </a:spcBef>
              <a:buFontTx/>
              <a:buNone/>
              <a:defRPr kumimoji="0" sz="1800" i="0" baseline="0">
                <a:solidFill>
                  <a:schemeClr val="tx1"/>
                </a:solidFill>
                <a:latin typeface="+mn-lt"/>
                <a:ea typeface="+mn-ea"/>
                <a:cs typeface="+mn-cs"/>
              </a:defRPr>
            </a:lvl1pPr>
            <a:extLst/>
          </a:lstStyle>
          <a:p>
            <a:pPr lvl="0"/>
            <a:r>
              <a:rPr kumimoji="0" lang="en-US" dirty="0" smtClean="0"/>
              <a:t>Click to add caption</a:t>
            </a:r>
            <a:endParaRPr kumimoji="0" lang="en-US" dirty="0"/>
          </a:p>
        </p:txBody>
      </p:sp>
      <p:sp>
        <p:nvSpPr>
          <p:cNvPr id="4" name="Rectangle 3"/>
          <p:cNvSpPr>
            <a:spLocks noGrp="1"/>
          </p:cNvSpPr>
          <p:nvPr>
            <p:ph type="dt" sz="half" idx="12"/>
          </p:nvPr>
        </p:nvSpPr>
        <p:spPr/>
        <p:txBody>
          <a:bodyPr/>
          <a:lstStyle>
            <a:extLst/>
          </a:lstStyle>
          <a:p>
            <a:fld id="{F30C84A2-23CF-44F5-B813-5187ED5C7D1C}" type="datetimeFigureOut">
              <a:rPr kumimoji="0" lang="en-US" sz="1200" smtClean="0">
                <a:solidFill>
                  <a:schemeClr val="tx2"/>
                </a:solidFill>
              </a:rPr>
              <a:pPr/>
              <a:t>5/10/2014</a:t>
            </a:fld>
            <a:endParaRPr kumimoji="0" lang="en-US"/>
          </a:p>
        </p:txBody>
      </p:sp>
      <p:sp>
        <p:nvSpPr>
          <p:cNvPr id="5" name="Rectangle 4"/>
          <p:cNvSpPr>
            <a:spLocks noGrp="1"/>
          </p:cNvSpPr>
          <p:nvPr>
            <p:ph type="sldNum" sz="quarter" idx="13"/>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6" name="Rectangle 5"/>
          <p:cNvSpPr>
            <a:spLocks noGrp="1"/>
          </p:cNvSpPr>
          <p:nvPr>
            <p:ph type="ftr" sz="quarter" idx="14"/>
          </p:nvPr>
        </p:nvSpPr>
        <p:spPr/>
        <p:txBody>
          <a:bodyPr/>
          <a:lstStyle>
            <a:extLst/>
          </a:lstStyle>
          <a:p>
            <a:endParaRPr kumimoji="0"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Landscape (Fullscreen)">
    <p:spTree>
      <p:nvGrpSpPr>
        <p:cNvPr id="1" name=""/>
        <p:cNvGrpSpPr/>
        <p:nvPr/>
      </p:nvGrpSpPr>
      <p:grpSpPr>
        <a:xfrm>
          <a:off x="0" y="0"/>
          <a:ext cx="0" cy="0"/>
          <a:chOff x="0" y="0"/>
          <a:chExt cx="0" cy="0"/>
        </a:xfrm>
      </p:grpSpPr>
      <p:sp>
        <p:nvSpPr>
          <p:cNvPr id="15" name="Rectangle 6"/>
          <p:cNvSpPr>
            <a:spLocks noGrp="1" noChangeAspect="1"/>
          </p:cNvSpPr>
          <p:nvPr>
            <p:ph type="pic" sz="quarter" idx="10" hasCustomPrompt="1"/>
          </p:nvPr>
        </p:nvSpPr>
        <p:spPr>
          <a:xfrm>
            <a:off x="0" y="0"/>
            <a:ext cx="9144000" cy="6858000"/>
          </a:xfrm>
          <a:noFill/>
          <a:ln w="25400" cap="rnd" cmpd="sng" algn="ctr">
            <a:noFill/>
            <a:prstDash val="solid"/>
          </a:ln>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a:buFontTx/>
              <a:buNone/>
            </a:pPr>
            <a:r>
              <a:rPr kumimoji="0" lang="en-US" i="0" dirty="0" smtClean="0"/>
              <a:t>Click icon</a:t>
            </a:r>
            <a:r>
              <a:rPr kumimoji="0" lang="en-US" i="0" baseline="0" dirty="0" smtClean="0"/>
              <a:t> to add </a:t>
            </a:r>
            <a:r>
              <a:rPr kumimoji="0" lang="en-US" i="0" dirty="0" smtClean="0"/>
              <a:t>full page picture</a:t>
            </a:r>
            <a:endParaRPr kumimoji="0" lang="en-US" i="0" baseline="0" dirty="0" smtClean="0"/>
          </a:p>
          <a:p>
            <a:pPr marL="0" marR="0" indent="0" algn="ctr">
              <a:buFontTx/>
              <a:buNone/>
            </a:pPr>
            <a:endParaRPr kumimoji="0" lang="en-US" i="0" dirty="0" smtClean="0"/>
          </a:p>
          <a:p>
            <a:pPr algn="ctr">
              <a:buFontTx/>
              <a:buNone/>
            </a:pPr>
            <a:endParaRPr kumimoji="0" lang="en-US" i="0" dirty="0" smtClean="0"/>
          </a:p>
          <a:p>
            <a:pPr algn="ctr">
              <a:buFontTx/>
              <a:buNone/>
            </a:pPr>
            <a:endParaRPr kumimoji="0" lang="en-US" i="0"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Album Section">
    <p:spTree>
      <p:nvGrpSpPr>
        <p:cNvPr id="1" name=""/>
        <p:cNvGrpSpPr/>
        <p:nvPr/>
      </p:nvGrpSpPr>
      <p:grpSpPr>
        <a:xfrm>
          <a:off x="0" y="0"/>
          <a:ext cx="0" cy="0"/>
          <a:chOff x="0" y="0"/>
          <a:chExt cx="0" cy="0"/>
        </a:xfrm>
      </p:grpSpPr>
      <p:sp>
        <p:nvSpPr>
          <p:cNvPr id="17" name="Rectangle 2"/>
          <p:cNvSpPr>
            <a:spLocks noGrp="1"/>
          </p:cNvSpPr>
          <p:nvPr>
            <p:ph type="title" hasCustomPrompt="1"/>
          </p:nvPr>
        </p:nvSpPr>
        <p:spPr>
          <a:xfrm>
            <a:off x="752670" y="4572000"/>
            <a:ext cx="7781730" cy="990600"/>
          </a:xfrm>
        </p:spPr>
        <p:txBody>
          <a:bodyPr vert="horz" bIns="0" anchor="b" anchorCtr="0"/>
          <a:lstStyle>
            <a:lvl1pPr eaLnBrk="1" latinLnBrk="0" hangingPunct="1">
              <a:defRPr kumimoji="0" baseline="0"/>
            </a:lvl1pPr>
            <a:extLst/>
          </a:lstStyle>
          <a:p>
            <a:r>
              <a:rPr kumimoji="0" lang="en-US" dirty="0" smtClean="0"/>
              <a:t>Click to add section title</a:t>
            </a:r>
            <a:endParaRPr kumimoji="0" lang="en-US" dirty="0"/>
          </a:p>
        </p:txBody>
      </p:sp>
      <p:sp>
        <p:nvSpPr>
          <p:cNvPr id="27" name="Rectangle 11"/>
          <p:cNvSpPr>
            <a:spLocks noGrp="1"/>
          </p:cNvSpPr>
          <p:nvPr>
            <p:ph type="body" sz="quarter" idx="14" hasCustomPrompt="1"/>
          </p:nvPr>
        </p:nvSpPr>
        <p:spPr>
          <a:xfrm>
            <a:off x="752670" y="5600700"/>
            <a:ext cx="7772400" cy="838200"/>
          </a:xfrm>
        </p:spPr>
        <p:txBody>
          <a:bodyPr vert="horz" tIns="0"/>
          <a:lstStyle>
            <a:lvl1pPr eaLnBrk="1" latinLnBrk="0" hangingPunct="1">
              <a:buFontTx/>
              <a:buNone/>
              <a:defRPr kumimoji="0" sz="1800"/>
            </a:lvl1pPr>
            <a:extLst/>
          </a:lstStyle>
          <a:p>
            <a:pPr lvl="0"/>
            <a:r>
              <a:rPr kumimoji="0" lang="en-US" dirty="0" smtClean="0"/>
              <a:t>Click to add subtitle</a:t>
            </a:r>
            <a:endParaRPr kumimoji="0" lang="en-US" dirty="0"/>
          </a:p>
        </p:txBody>
      </p:sp>
      <p:sp>
        <p:nvSpPr>
          <p:cNvPr id="7" name="Rectangle 6"/>
          <p:cNvSpPr>
            <a:spLocks noGrp="1"/>
          </p:cNvSpPr>
          <p:nvPr>
            <p:ph type="pic" sz="quarter" idx="11"/>
          </p:nvPr>
        </p:nvSpPr>
        <p:spPr>
          <a:xfrm>
            <a:off x="786338" y="2140695"/>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lstStyle>
            <a:extLst/>
          </a:lstStyle>
          <a:p>
            <a:pPr algn="ctr" eaLnBrk="1" latinLnBrk="1" hangingPunct="1"/>
            <a:r>
              <a:rPr lang="en-US" smtClean="0"/>
              <a:t>Click icon to add picture</a:t>
            </a:r>
            <a:endParaRPr/>
          </a:p>
        </p:txBody>
      </p:sp>
      <p:sp>
        <p:nvSpPr>
          <p:cNvPr id="18" name="Rectangle 6"/>
          <p:cNvSpPr>
            <a:spLocks noGrp="1"/>
          </p:cNvSpPr>
          <p:nvPr>
            <p:ph type="pic" sz="quarter" idx="15"/>
          </p:nvPr>
        </p:nvSpPr>
        <p:spPr>
          <a:xfrm>
            <a:off x="3474604" y="2140695"/>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lstStyle>
            <a:extLst/>
          </a:lstStyle>
          <a:p>
            <a:pPr algn="ctr" eaLnBrk="1" latinLnBrk="1" hangingPunct="1"/>
            <a:r>
              <a:rPr lang="en-US" smtClean="0"/>
              <a:t>Click icon to add picture</a:t>
            </a:r>
            <a:endParaRPr/>
          </a:p>
        </p:txBody>
      </p:sp>
      <p:sp>
        <p:nvSpPr>
          <p:cNvPr id="2" name="Rectangle 6"/>
          <p:cNvSpPr>
            <a:spLocks noGrp="1"/>
          </p:cNvSpPr>
          <p:nvPr>
            <p:ph type="pic" sz="quarter" idx="16"/>
          </p:nvPr>
        </p:nvSpPr>
        <p:spPr>
          <a:xfrm>
            <a:off x="6162870" y="2140695"/>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lstStyle>
            <a:extLst/>
          </a:lstStyle>
          <a:p>
            <a:pPr algn="ctr" eaLnBrk="1" latinLnBrk="1" hangingPunct="1"/>
            <a:r>
              <a:rPr lang="en-US" smtClean="0"/>
              <a:t>Click icon to add picture</a:t>
            </a:r>
            <a:endParaRPr/>
          </a:p>
        </p:txBody>
      </p:sp>
      <p:sp>
        <p:nvSpPr>
          <p:cNvPr id="8" name="Rectangle 7"/>
          <p:cNvSpPr>
            <a:spLocks noGrp="1"/>
          </p:cNvSpPr>
          <p:nvPr>
            <p:ph type="dt" sz="half" idx="17"/>
          </p:nvPr>
        </p:nvSpPr>
        <p:spPr/>
        <p:txBody>
          <a:bodyPr/>
          <a:lstStyle>
            <a:extLst/>
          </a:lstStyle>
          <a:p>
            <a:fld id="{F30C84A2-23CF-44F5-B813-5187ED5C7D1C}" type="datetimeFigureOut">
              <a:rPr kumimoji="0" lang="en-US" sz="1200" smtClean="0">
                <a:solidFill>
                  <a:schemeClr val="tx2"/>
                </a:solidFill>
              </a:rPr>
              <a:pPr/>
              <a:t>5/10/2014</a:t>
            </a:fld>
            <a:endParaRPr kumimoji="0" lang="en-US"/>
          </a:p>
        </p:txBody>
      </p:sp>
      <p:sp>
        <p:nvSpPr>
          <p:cNvPr id="9" name="Rectangle 8"/>
          <p:cNvSpPr>
            <a:spLocks noGrp="1"/>
          </p:cNvSpPr>
          <p:nvPr>
            <p:ph type="sldNum" sz="quarter" idx="18"/>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10" name="Rectangle 9"/>
          <p:cNvSpPr>
            <a:spLocks noGrp="1"/>
          </p:cNvSpPr>
          <p:nvPr>
            <p:ph type="ftr" sz="quarter" idx="19"/>
          </p:nvPr>
        </p:nvSpPr>
        <p:spPr/>
        <p:txBody>
          <a:bodyPr/>
          <a:lstStyle>
            <a:extLst/>
          </a:lstStyle>
          <a:p>
            <a:endParaRPr kumimoji="0"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ColTx" preserve="1">
  <p:cSld name="2-Up Portrait with Captions">
    <p:spTree>
      <p:nvGrpSpPr>
        <p:cNvPr id="1" name=""/>
        <p:cNvGrpSpPr/>
        <p:nvPr/>
      </p:nvGrpSpPr>
      <p:grpSpPr>
        <a:xfrm>
          <a:off x="0" y="0"/>
          <a:ext cx="0" cy="0"/>
          <a:chOff x="0" y="0"/>
          <a:chExt cx="0" cy="0"/>
        </a:xfrm>
      </p:grpSpPr>
      <p:sp>
        <p:nvSpPr>
          <p:cNvPr id="20" name="Rectangle 8"/>
          <p:cNvSpPr>
            <a:spLocks noGrp="1" noChangeAspect="1"/>
          </p:cNvSpPr>
          <p:nvPr>
            <p:ph type="pic" sz="quarter" idx="10"/>
          </p:nvPr>
        </p:nvSpPr>
        <p:spPr>
          <a:xfrm>
            <a:off x="4722047" y="609600"/>
            <a:ext cx="3431353" cy="4575141"/>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1588" algn="ctr" rtl="0" eaLnBrk="1" latinLnBrk="1" hangingPunct="1"/>
            <a:r>
              <a:rPr lang="en-US" smtClean="0"/>
              <a:t>Click icon to add picture</a:t>
            </a:r>
            <a:endParaRPr/>
          </a:p>
        </p:txBody>
      </p:sp>
      <p:sp>
        <p:nvSpPr>
          <p:cNvPr id="11" name="Rectangle 8"/>
          <p:cNvSpPr>
            <a:spLocks noGrp="1" noChangeAspect="1"/>
          </p:cNvSpPr>
          <p:nvPr>
            <p:ph type="pic" sz="quarter" idx="11"/>
          </p:nvPr>
        </p:nvSpPr>
        <p:spPr>
          <a:xfrm>
            <a:off x="1066800" y="609600"/>
            <a:ext cx="3429000" cy="4572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1588" algn="ctr" rtl="0" eaLnBrk="1" latinLnBrk="1" hangingPunct="1"/>
            <a:r>
              <a:rPr lang="en-US" smtClean="0"/>
              <a:t>Click icon to add picture</a:t>
            </a:r>
            <a:endParaRPr/>
          </a:p>
        </p:txBody>
      </p:sp>
      <p:sp>
        <p:nvSpPr>
          <p:cNvPr id="3" name="Rectangle 7"/>
          <p:cNvSpPr>
            <a:spLocks noGrp="1"/>
          </p:cNvSpPr>
          <p:nvPr>
            <p:ph type="body" sz="quarter" idx="14" hasCustomPrompt="1"/>
          </p:nvPr>
        </p:nvSpPr>
        <p:spPr>
          <a:xfrm>
            <a:off x="1066800" y="5334000"/>
            <a:ext cx="3429000" cy="1066800"/>
          </a:xfrm>
        </p:spPr>
        <p:txBody>
          <a:bodyPr lIns="91440" rIns="9144" anchor="t" anchorCtr="0">
            <a:noAutofit/>
          </a:bodyPr>
          <a:lstStyle>
            <a:lvl1pPr marL="0" marR="0" indent="0" algn="l" rtl="0" eaLnBrk="1" latinLnBrk="0" hangingPunct="1">
              <a:spcBef>
                <a:spcPct val="20000"/>
              </a:spcBef>
              <a:buFontTx/>
              <a:buNone/>
              <a:defRPr kumimoji="0" sz="1800" baseline="0">
                <a:solidFill>
                  <a:schemeClr val="tx1"/>
                </a:solidFill>
                <a:latin typeface="+mn-lt"/>
                <a:ea typeface="+mn-ea"/>
                <a:cs typeface="+mn-cs"/>
              </a:defRPr>
            </a:lvl1pPr>
            <a:extLst/>
          </a:lstStyle>
          <a:p>
            <a:pPr lvl="0"/>
            <a:r>
              <a:rPr kumimoji="0" lang="en-US" dirty="0" smtClean="0"/>
              <a:t>Click to add caption</a:t>
            </a:r>
            <a:endParaRPr kumimoji="0" lang="en-US" dirty="0"/>
          </a:p>
        </p:txBody>
      </p:sp>
      <p:sp>
        <p:nvSpPr>
          <p:cNvPr id="19" name="Rectangle 7"/>
          <p:cNvSpPr>
            <a:spLocks noGrp="1"/>
          </p:cNvSpPr>
          <p:nvPr>
            <p:ph type="body" sz="quarter" idx="15" hasCustomPrompt="1"/>
          </p:nvPr>
        </p:nvSpPr>
        <p:spPr>
          <a:xfrm>
            <a:off x="4724400" y="5334000"/>
            <a:ext cx="3429000" cy="1066800"/>
          </a:xfrm>
        </p:spPr>
        <p:txBody>
          <a:bodyPr lIns="91440" rIns="9144" anchor="t" anchorCtr="0">
            <a:noAutofit/>
          </a:bodyPr>
          <a:lstStyle>
            <a:lvl1pPr marL="0" marR="0" indent="0" algn="l" rtl="0" eaLnBrk="1" latinLnBrk="0" hangingPunct="1">
              <a:spcBef>
                <a:spcPct val="20000"/>
              </a:spcBef>
              <a:buFontTx/>
              <a:buNone/>
              <a:defRPr kumimoji="0" sz="1800" baseline="0">
                <a:solidFill>
                  <a:schemeClr val="tx1"/>
                </a:solidFill>
                <a:latin typeface="+mn-lt"/>
                <a:ea typeface="+mn-ea"/>
                <a:cs typeface="+mn-cs"/>
              </a:defRPr>
            </a:lvl1pPr>
            <a:extLst/>
          </a:lstStyle>
          <a:p>
            <a:pPr lvl="0"/>
            <a:r>
              <a:rPr kumimoji="0" lang="en-US" dirty="0" smtClean="0"/>
              <a:t>Click to add caption</a:t>
            </a:r>
            <a:endParaRPr kumimoji="0" lang="en-US" dirty="0"/>
          </a:p>
        </p:txBody>
      </p:sp>
      <p:sp>
        <p:nvSpPr>
          <p:cNvPr id="6" name="Rectangle 5"/>
          <p:cNvSpPr>
            <a:spLocks noGrp="1"/>
          </p:cNvSpPr>
          <p:nvPr>
            <p:ph type="dt" sz="half" idx="16"/>
          </p:nvPr>
        </p:nvSpPr>
        <p:spPr/>
        <p:txBody>
          <a:bodyPr/>
          <a:lstStyle>
            <a:extLst/>
          </a:lstStyle>
          <a:p>
            <a:fld id="{F30C84A2-23CF-44F5-B813-5187ED5C7D1C}" type="datetimeFigureOut">
              <a:rPr kumimoji="0" lang="en-US" sz="1200" smtClean="0">
                <a:solidFill>
                  <a:schemeClr val="tx2"/>
                </a:solidFill>
              </a:rPr>
              <a:pPr/>
              <a:t>5/10/2014</a:t>
            </a:fld>
            <a:endParaRPr kumimoji="0" lang="en-US"/>
          </a:p>
        </p:txBody>
      </p:sp>
      <p:sp>
        <p:nvSpPr>
          <p:cNvPr id="7" name="Rectangle 6"/>
          <p:cNvSpPr>
            <a:spLocks noGrp="1"/>
          </p:cNvSpPr>
          <p:nvPr>
            <p:ph type="sldNum" sz="quarter" idx="17"/>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8" name="Rectangle 7"/>
          <p:cNvSpPr>
            <a:spLocks noGrp="1"/>
          </p:cNvSpPr>
          <p:nvPr>
            <p:ph type="ftr" sz="quarter" idx="18"/>
          </p:nvPr>
        </p:nvSpPr>
        <p:spPr/>
        <p:txBody>
          <a:bodyPr/>
          <a:lstStyle>
            <a:extLst/>
          </a:lstStyle>
          <a:p>
            <a:endParaRPr kumimoji="0"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Up Landscape with Captions">
    <p:spTree>
      <p:nvGrpSpPr>
        <p:cNvPr id="1" name=""/>
        <p:cNvGrpSpPr/>
        <p:nvPr/>
      </p:nvGrpSpPr>
      <p:grpSpPr>
        <a:xfrm>
          <a:off x="0" y="0"/>
          <a:ext cx="0" cy="0"/>
          <a:chOff x="0" y="0"/>
          <a:chExt cx="0" cy="0"/>
        </a:xfrm>
      </p:grpSpPr>
      <p:sp>
        <p:nvSpPr>
          <p:cNvPr id="23" name="Rectangle 7"/>
          <p:cNvSpPr>
            <a:spLocks noGrp="1" noChangeAspect="1"/>
          </p:cNvSpPr>
          <p:nvPr>
            <p:ph type="pic" sz="quarter" idx="13"/>
          </p:nvPr>
        </p:nvSpPr>
        <p:spPr>
          <a:xfrm>
            <a:off x="4648200" y="1676400"/>
            <a:ext cx="4038600" cy="302895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US" smtClean="0"/>
              <a:t>Click icon to add picture</a:t>
            </a:r>
            <a:endParaRPr/>
          </a:p>
        </p:txBody>
      </p:sp>
      <p:sp>
        <p:nvSpPr>
          <p:cNvPr id="25" name="Rectangle 7"/>
          <p:cNvSpPr>
            <a:spLocks noGrp="1" noChangeAspect="1"/>
          </p:cNvSpPr>
          <p:nvPr>
            <p:ph type="pic" sz="quarter" idx="14"/>
          </p:nvPr>
        </p:nvSpPr>
        <p:spPr>
          <a:xfrm>
            <a:off x="457200" y="1676400"/>
            <a:ext cx="4038600" cy="302895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0" algn="ctr" rtl="0" eaLnBrk="1" latinLnBrk="1" hangingPunct="1"/>
            <a:r>
              <a:rPr lang="en-US" smtClean="0"/>
              <a:t>Click icon to add picture</a:t>
            </a:r>
            <a:endParaRPr/>
          </a:p>
        </p:txBody>
      </p:sp>
      <p:sp>
        <p:nvSpPr>
          <p:cNvPr id="8" name="Rectangle 7"/>
          <p:cNvSpPr>
            <a:spLocks noGrp="1"/>
          </p:cNvSpPr>
          <p:nvPr>
            <p:ph type="body" sz="quarter" idx="16" hasCustomPrompt="1"/>
          </p:nvPr>
        </p:nvSpPr>
        <p:spPr>
          <a:xfrm>
            <a:off x="457200" y="4857750"/>
            <a:ext cx="4038600" cy="1238250"/>
          </a:xfrm>
        </p:spPr>
        <p:txBody>
          <a:bodyPr rIns="9144" anchor="t" anchorCtr="0">
            <a:noAutofit/>
          </a:bodyPr>
          <a:lstStyle>
            <a:lvl1pPr marL="0" marR="0" indent="0" algn="l" rtl="0" eaLnBrk="1" latinLnBrk="0" hangingPunct="1">
              <a:spcBef>
                <a:spcPct val="20000"/>
              </a:spcBef>
              <a:buFontTx/>
              <a:buNone/>
              <a:defRPr kumimoji="0" sz="1800" baseline="0">
                <a:solidFill>
                  <a:schemeClr val="tx1"/>
                </a:solidFill>
                <a:latin typeface="+mn-lt"/>
                <a:ea typeface="+mn-ea"/>
                <a:cs typeface="+mn-cs"/>
              </a:defRPr>
            </a:lvl1pPr>
            <a:extLst/>
          </a:lstStyle>
          <a:p>
            <a:pPr lvl="0"/>
            <a:r>
              <a:rPr kumimoji="0" lang="en-US" dirty="0" smtClean="0"/>
              <a:t>Click to add caption</a:t>
            </a:r>
            <a:endParaRPr kumimoji="0" lang="en-US" dirty="0"/>
          </a:p>
        </p:txBody>
      </p:sp>
      <p:sp>
        <p:nvSpPr>
          <p:cNvPr id="19" name="Rectangle 7"/>
          <p:cNvSpPr>
            <a:spLocks noGrp="1"/>
          </p:cNvSpPr>
          <p:nvPr>
            <p:ph type="body" sz="quarter" idx="17" hasCustomPrompt="1"/>
          </p:nvPr>
        </p:nvSpPr>
        <p:spPr>
          <a:xfrm>
            <a:off x="4648200" y="4857750"/>
            <a:ext cx="4038600" cy="1238250"/>
          </a:xfrm>
        </p:spPr>
        <p:txBody>
          <a:bodyPr rIns="9144" anchor="t" anchorCtr="0">
            <a:noAutofit/>
          </a:bodyPr>
          <a:lstStyle>
            <a:lvl1pPr marL="0" marR="0" indent="0" algn="l" rtl="0" eaLnBrk="1" latinLnBrk="0" hangingPunct="1">
              <a:spcBef>
                <a:spcPct val="20000"/>
              </a:spcBef>
              <a:buFontTx/>
              <a:buNone/>
              <a:defRPr kumimoji="0" sz="1800" baseline="0">
                <a:solidFill>
                  <a:schemeClr val="tx1"/>
                </a:solidFill>
                <a:latin typeface="+mn-lt"/>
                <a:ea typeface="+mn-ea"/>
                <a:cs typeface="+mn-cs"/>
              </a:defRPr>
            </a:lvl1pPr>
            <a:extLst/>
          </a:lstStyle>
          <a:p>
            <a:pPr lvl="0"/>
            <a:r>
              <a:rPr kumimoji="0" lang="en-US" dirty="0" smtClean="0"/>
              <a:t>Click to add caption</a:t>
            </a:r>
            <a:endParaRPr kumimoji="0" lang="en-US" dirty="0"/>
          </a:p>
        </p:txBody>
      </p:sp>
      <p:sp>
        <p:nvSpPr>
          <p:cNvPr id="6" name="Rectangle 5"/>
          <p:cNvSpPr>
            <a:spLocks noGrp="1"/>
          </p:cNvSpPr>
          <p:nvPr>
            <p:ph type="dt" sz="half" idx="18"/>
          </p:nvPr>
        </p:nvSpPr>
        <p:spPr/>
        <p:txBody>
          <a:bodyPr/>
          <a:lstStyle>
            <a:extLst/>
          </a:lstStyle>
          <a:p>
            <a:fld id="{F30C84A2-23CF-44F5-B813-5187ED5C7D1C}" type="datetimeFigureOut">
              <a:rPr kumimoji="0" lang="en-US" sz="1200" smtClean="0">
                <a:solidFill>
                  <a:schemeClr val="tx2"/>
                </a:solidFill>
              </a:rPr>
              <a:pPr/>
              <a:t>5/10/2014</a:t>
            </a:fld>
            <a:endParaRPr kumimoji="0" lang="en-US"/>
          </a:p>
        </p:txBody>
      </p:sp>
      <p:sp>
        <p:nvSpPr>
          <p:cNvPr id="7" name="Rectangle 6"/>
          <p:cNvSpPr>
            <a:spLocks noGrp="1"/>
          </p:cNvSpPr>
          <p:nvPr>
            <p:ph type="sldNum" sz="quarter" idx="19"/>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9" name="Rectangle 8"/>
          <p:cNvSpPr>
            <a:spLocks noGrp="1"/>
          </p:cNvSpPr>
          <p:nvPr>
            <p:ph type="ftr" sz="quarter" idx="20"/>
          </p:nvPr>
        </p:nvSpPr>
        <p:spPr/>
        <p:txBody>
          <a:bodyPr/>
          <a:lstStyle>
            <a:extLst/>
          </a:lstStyle>
          <a:p>
            <a:endParaRPr kumimoji="0"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Up Mixed with Caption">
    <p:spTree>
      <p:nvGrpSpPr>
        <p:cNvPr id="1" name=""/>
        <p:cNvGrpSpPr/>
        <p:nvPr/>
      </p:nvGrpSpPr>
      <p:grpSpPr>
        <a:xfrm>
          <a:off x="0" y="0"/>
          <a:ext cx="0" cy="0"/>
          <a:chOff x="0" y="0"/>
          <a:chExt cx="0" cy="0"/>
        </a:xfrm>
      </p:grpSpPr>
      <p:sp>
        <p:nvSpPr>
          <p:cNvPr id="6" name="Rectangle 7"/>
          <p:cNvSpPr>
            <a:spLocks noGrp="1" noChangeAspect="1"/>
          </p:cNvSpPr>
          <p:nvPr>
            <p:ph type="pic" sz="quarter" idx="11"/>
          </p:nvPr>
        </p:nvSpPr>
        <p:spPr>
          <a:xfrm>
            <a:off x="5141976" y="381000"/>
            <a:ext cx="3773424" cy="2830068"/>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1588" algn="ctr" rtl="0" eaLnBrk="1" latinLnBrk="1" hangingPunct="1"/>
            <a:r>
              <a:rPr lang="en-US" smtClean="0"/>
              <a:t>Click icon to add picture</a:t>
            </a:r>
            <a:endParaRPr/>
          </a:p>
        </p:txBody>
      </p:sp>
      <p:sp>
        <p:nvSpPr>
          <p:cNvPr id="22" name="Rectangle 7"/>
          <p:cNvSpPr>
            <a:spLocks noGrp="1" noChangeAspect="1"/>
          </p:cNvSpPr>
          <p:nvPr>
            <p:ph type="pic" sz="quarter" idx="12"/>
          </p:nvPr>
        </p:nvSpPr>
        <p:spPr>
          <a:xfrm>
            <a:off x="454152" y="381000"/>
            <a:ext cx="4462272" cy="5949696"/>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0" marR="0" indent="1588" algn="ctr" rtl="0" eaLnBrk="1" latinLnBrk="1" hangingPunct="1"/>
            <a:r>
              <a:rPr lang="en-US" smtClean="0"/>
              <a:t>Click icon to add picture</a:t>
            </a:r>
            <a:endParaRPr/>
          </a:p>
        </p:txBody>
      </p:sp>
      <p:sp>
        <p:nvSpPr>
          <p:cNvPr id="11" name="Rectangle 7"/>
          <p:cNvSpPr>
            <a:spLocks noGrp="1"/>
          </p:cNvSpPr>
          <p:nvPr>
            <p:ph type="body" sz="quarter" idx="13" hasCustomPrompt="1"/>
          </p:nvPr>
        </p:nvSpPr>
        <p:spPr>
          <a:xfrm>
            <a:off x="5141976" y="3352800"/>
            <a:ext cx="3773425" cy="2971800"/>
          </a:xfrm>
        </p:spPr>
        <p:txBody>
          <a:bodyPr anchor="t" anchorCtr="0">
            <a:noAutofit/>
          </a:bodyPr>
          <a:lstStyle>
            <a:lvl1pPr marL="0" marR="0" indent="0" algn="l" rtl="0" eaLnBrk="1" latinLnBrk="0" hangingPunct="1">
              <a:spcBef>
                <a:spcPct val="20000"/>
              </a:spcBef>
              <a:buFontTx/>
              <a:buNone/>
              <a:defRPr kumimoji="0" sz="1800" i="0" baseline="0">
                <a:solidFill>
                  <a:schemeClr val="tx1"/>
                </a:solidFill>
                <a:latin typeface="+mn-lt"/>
                <a:ea typeface="+mn-ea"/>
                <a:cs typeface="+mn-cs"/>
              </a:defRPr>
            </a:lvl1pPr>
            <a:extLst/>
          </a:lstStyle>
          <a:p>
            <a:pPr lvl="0"/>
            <a:r>
              <a:rPr kumimoji="0" lang="en-US" dirty="0" smtClean="0"/>
              <a:t>Click to add caption</a:t>
            </a:r>
            <a:endParaRPr kumimoji="0" lang="en-US" dirty="0"/>
          </a:p>
        </p:txBody>
      </p:sp>
      <p:sp>
        <p:nvSpPr>
          <p:cNvPr id="5" name="Rectangle 4"/>
          <p:cNvSpPr>
            <a:spLocks noGrp="1"/>
          </p:cNvSpPr>
          <p:nvPr>
            <p:ph type="dt" sz="half" idx="14"/>
          </p:nvPr>
        </p:nvSpPr>
        <p:spPr/>
        <p:txBody>
          <a:bodyPr/>
          <a:lstStyle>
            <a:extLst/>
          </a:lstStyle>
          <a:p>
            <a:fld id="{F30C84A2-23CF-44F5-B813-5187ED5C7D1C}" type="datetimeFigureOut">
              <a:rPr kumimoji="0" lang="en-US" sz="1200" smtClean="0">
                <a:solidFill>
                  <a:schemeClr val="tx2"/>
                </a:solidFill>
              </a:rPr>
              <a:pPr/>
              <a:t>5/10/2014</a:t>
            </a:fld>
            <a:endParaRPr kumimoji="0" lang="en-US"/>
          </a:p>
        </p:txBody>
      </p:sp>
      <p:sp>
        <p:nvSpPr>
          <p:cNvPr id="7" name="Rectangle 6"/>
          <p:cNvSpPr>
            <a:spLocks noGrp="1"/>
          </p:cNvSpPr>
          <p:nvPr>
            <p:ph type="sldNum" sz="quarter" idx="15"/>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8" name="Rectangle 7"/>
          <p:cNvSpPr>
            <a:spLocks noGrp="1"/>
          </p:cNvSpPr>
          <p:nvPr>
            <p:ph type="ftr" sz="quarter" idx="16"/>
          </p:nvPr>
        </p:nvSpPr>
        <p:spPr/>
        <p:txBody>
          <a:bodyPr/>
          <a:lstStyle>
            <a:extLst/>
          </a:lstStyle>
          <a:p>
            <a:endParaRPr kumimoji="0" lang="en-US"/>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Up Portrait with Captions">
    <p:spTree>
      <p:nvGrpSpPr>
        <p:cNvPr id="1" name=""/>
        <p:cNvGrpSpPr/>
        <p:nvPr/>
      </p:nvGrpSpPr>
      <p:grpSpPr>
        <a:xfrm>
          <a:off x="0" y="0"/>
          <a:ext cx="0" cy="0"/>
          <a:chOff x="0" y="0"/>
          <a:chExt cx="0" cy="0"/>
        </a:xfrm>
      </p:grpSpPr>
      <p:sp>
        <p:nvSpPr>
          <p:cNvPr id="2" name="Rectangle 8"/>
          <p:cNvSpPr>
            <a:spLocks noGrp="1" noChangeAspect="1"/>
          </p:cNvSpPr>
          <p:nvPr>
            <p:ph type="pic" sz="quarter" idx="10"/>
          </p:nvPr>
        </p:nvSpPr>
        <p:spPr>
          <a:xfrm>
            <a:off x="228600" y="1066800"/>
            <a:ext cx="2743200" cy="3657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342900" indent="-342900" algn="ctr" rtl="0" eaLnBrk="1" latinLnBrk="1" hangingPunct="1"/>
            <a:r>
              <a:rPr lang="en-US" smtClean="0"/>
              <a:t>Click icon to add picture</a:t>
            </a:r>
            <a:endParaRPr/>
          </a:p>
        </p:txBody>
      </p:sp>
      <p:sp>
        <p:nvSpPr>
          <p:cNvPr id="4" name="Rectangle 8"/>
          <p:cNvSpPr>
            <a:spLocks noGrp="1" noChangeAspect="1"/>
          </p:cNvSpPr>
          <p:nvPr>
            <p:ph type="pic" sz="quarter" idx="11"/>
          </p:nvPr>
        </p:nvSpPr>
        <p:spPr>
          <a:xfrm>
            <a:off x="3200400" y="1066800"/>
            <a:ext cx="2743200" cy="3657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342900" indent="-342900" algn="ctr" rtl="0" eaLnBrk="1" latinLnBrk="1" hangingPunct="1"/>
            <a:r>
              <a:rPr lang="en-US" smtClean="0"/>
              <a:t>Click icon to add picture</a:t>
            </a:r>
            <a:endParaRPr/>
          </a:p>
        </p:txBody>
      </p:sp>
      <p:sp>
        <p:nvSpPr>
          <p:cNvPr id="31" name="Rectangle 8"/>
          <p:cNvSpPr>
            <a:spLocks noGrp="1" noChangeAspect="1"/>
          </p:cNvSpPr>
          <p:nvPr>
            <p:ph type="pic" sz="quarter" idx="12"/>
          </p:nvPr>
        </p:nvSpPr>
        <p:spPr>
          <a:xfrm>
            <a:off x="6172200" y="1066800"/>
            <a:ext cx="2743200" cy="3657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sz="2400" i="0">
                <a:solidFill>
                  <a:schemeClr val="tx1"/>
                </a:solidFill>
                <a:latin typeface="+mn-lt"/>
                <a:ea typeface="+mn-ea"/>
                <a:cs typeface="+mn-cs"/>
              </a:defRPr>
            </a:lvl1pPr>
            <a:extLst/>
          </a:lstStyle>
          <a:p>
            <a:pPr marL="342900" indent="-342900" algn="ctr" rtl="0" eaLnBrk="1" latinLnBrk="1" hangingPunct="1"/>
            <a:r>
              <a:rPr lang="en-US" smtClean="0"/>
              <a:t>Click icon to add picture</a:t>
            </a:r>
            <a:endParaRPr/>
          </a:p>
        </p:txBody>
      </p:sp>
      <p:sp>
        <p:nvSpPr>
          <p:cNvPr id="7" name="Rectangle 6"/>
          <p:cNvSpPr>
            <a:spLocks noGrp="1"/>
          </p:cNvSpPr>
          <p:nvPr>
            <p:ph type="body" sz="quarter" idx="13" hasCustomPrompt="1"/>
          </p:nvPr>
        </p:nvSpPr>
        <p:spPr>
          <a:xfrm>
            <a:off x="228600" y="4876800"/>
            <a:ext cx="2743200" cy="1447800"/>
          </a:xfrm>
        </p:spPr>
        <p:txBody>
          <a:bodyPr anchor="t" anchorCtr="0">
            <a:noAutofit/>
          </a:bodyPr>
          <a:lstStyle>
            <a:lvl1pPr marL="0" marR="0" indent="0" algn="l" rtl="0" eaLnBrk="1" latinLnBrk="0" hangingPunct="1">
              <a:spcBef>
                <a:spcPct val="20000"/>
              </a:spcBef>
              <a:buFontTx/>
              <a:buNone/>
              <a:defRPr kumimoji="0" sz="1800" baseline="0">
                <a:solidFill>
                  <a:schemeClr val="tx1"/>
                </a:solidFill>
                <a:latin typeface="+mn-lt"/>
                <a:ea typeface="+mn-ea"/>
                <a:cs typeface="+mn-cs"/>
              </a:defRPr>
            </a:lvl1pPr>
            <a:extLst/>
          </a:lstStyle>
          <a:p>
            <a:pPr lvl="0"/>
            <a:r>
              <a:rPr kumimoji="0" lang="en-US" dirty="0" smtClean="0"/>
              <a:t>Click to add caption</a:t>
            </a:r>
            <a:endParaRPr kumimoji="0" lang="en-US" dirty="0"/>
          </a:p>
        </p:txBody>
      </p:sp>
      <p:sp>
        <p:nvSpPr>
          <p:cNvPr id="6" name="Rectangle 6"/>
          <p:cNvSpPr>
            <a:spLocks noGrp="1"/>
          </p:cNvSpPr>
          <p:nvPr>
            <p:ph type="body" sz="quarter" idx="14" hasCustomPrompt="1"/>
          </p:nvPr>
        </p:nvSpPr>
        <p:spPr>
          <a:xfrm>
            <a:off x="3200400" y="4876800"/>
            <a:ext cx="2743200" cy="1447800"/>
          </a:xfrm>
        </p:spPr>
        <p:txBody>
          <a:bodyPr anchor="t" anchorCtr="0">
            <a:noAutofit/>
          </a:bodyPr>
          <a:lstStyle>
            <a:lvl1pPr marL="0" marR="0" indent="0" algn="l" rtl="0" eaLnBrk="1" latinLnBrk="0" hangingPunct="1">
              <a:spcBef>
                <a:spcPct val="20000"/>
              </a:spcBef>
              <a:buFontTx/>
              <a:buNone/>
              <a:defRPr kumimoji="0" sz="1800" baseline="0">
                <a:solidFill>
                  <a:schemeClr val="tx1"/>
                </a:solidFill>
                <a:latin typeface="+mn-lt"/>
                <a:ea typeface="+mn-ea"/>
                <a:cs typeface="+mn-cs"/>
              </a:defRPr>
            </a:lvl1pPr>
            <a:extLst/>
          </a:lstStyle>
          <a:p>
            <a:pPr lvl="0"/>
            <a:r>
              <a:rPr kumimoji="0" lang="en-US" dirty="0" smtClean="0"/>
              <a:t>Click to add caption</a:t>
            </a:r>
            <a:endParaRPr kumimoji="0" lang="en-US" dirty="0"/>
          </a:p>
        </p:txBody>
      </p:sp>
      <p:sp>
        <p:nvSpPr>
          <p:cNvPr id="14" name="Rectangle 6"/>
          <p:cNvSpPr>
            <a:spLocks noGrp="1"/>
          </p:cNvSpPr>
          <p:nvPr>
            <p:ph type="body" sz="quarter" idx="15" hasCustomPrompt="1"/>
          </p:nvPr>
        </p:nvSpPr>
        <p:spPr>
          <a:xfrm>
            <a:off x="6172200" y="4876800"/>
            <a:ext cx="2743200" cy="1447800"/>
          </a:xfrm>
        </p:spPr>
        <p:txBody>
          <a:bodyPr anchor="t" anchorCtr="0">
            <a:noAutofit/>
          </a:bodyPr>
          <a:lstStyle>
            <a:lvl1pPr marL="0" marR="0" indent="0" algn="l" rtl="0" eaLnBrk="1" latinLnBrk="0" hangingPunct="1">
              <a:spcBef>
                <a:spcPct val="20000"/>
              </a:spcBef>
              <a:buFontTx/>
              <a:buNone/>
              <a:defRPr kumimoji="0" sz="1800" baseline="0">
                <a:solidFill>
                  <a:schemeClr val="tx1"/>
                </a:solidFill>
                <a:latin typeface="+mn-lt"/>
                <a:ea typeface="+mn-ea"/>
                <a:cs typeface="+mn-cs"/>
              </a:defRPr>
            </a:lvl1pPr>
            <a:extLst/>
          </a:lstStyle>
          <a:p>
            <a:pPr lvl="0"/>
            <a:r>
              <a:rPr kumimoji="0" lang="en-US" dirty="0" smtClean="0"/>
              <a:t>Click to add caption</a:t>
            </a:r>
            <a:endParaRPr kumimoji="0" lang="en-US" dirty="0"/>
          </a:p>
        </p:txBody>
      </p:sp>
      <p:sp>
        <p:nvSpPr>
          <p:cNvPr id="8" name="Rectangle 7"/>
          <p:cNvSpPr>
            <a:spLocks noGrp="1"/>
          </p:cNvSpPr>
          <p:nvPr>
            <p:ph type="dt" sz="half" idx="16"/>
          </p:nvPr>
        </p:nvSpPr>
        <p:spPr/>
        <p:txBody>
          <a:bodyPr/>
          <a:lstStyle>
            <a:extLst/>
          </a:lstStyle>
          <a:p>
            <a:fld id="{F30C84A2-23CF-44F5-B813-5187ED5C7D1C}" type="datetimeFigureOut">
              <a:rPr kumimoji="0" lang="en-US" sz="1200" smtClean="0">
                <a:solidFill>
                  <a:schemeClr val="tx2"/>
                </a:solidFill>
              </a:rPr>
              <a:pPr/>
              <a:t>5/10/2014</a:t>
            </a:fld>
            <a:endParaRPr kumimoji="0" lang="en-US"/>
          </a:p>
        </p:txBody>
      </p:sp>
      <p:sp>
        <p:nvSpPr>
          <p:cNvPr id="9" name="Rectangle 8"/>
          <p:cNvSpPr>
            <a:spLocks noGrp="1"/>
          </p:cNvSpPr>
          <p:nvPr>
            <p:ph type="sldNum" sz="quarter" idx="17"/>
          </p:nvPr>
        </p:nvSpPr>
        <p:spPr/>
        <p:txBody>
          <a:bodyPr/>
          <a:lstStyle>
            <a:extLst/>
          </a:lstStyle>
          <a:p>
            <a:pPr algn="r"/>
            <a:fld id="{F99EC173-99AE-4773-AB25-02E469A13EAE}" type="slidenum">
              <a:rPr kumimoji="0" lang="en-US" sz="1200" smtClean="0">
                <a:solidFill>
                  <a:schemeClr val="tx2"/>
                </a:solidFill>
              </a:rPr>
              <a:pPr algn="r"/>
              <a:t>‹#›</a:t>
            </a:fld>
            <a:endParaRPr kumimoji="0" lang="en-US"/>
          </a:p>
        </p:txBody>
      </p:sp>
      <p:sp>
        <p:nvSpPr>
          <p:cNvPr id="10" name="Rectangle 9"/>
          <p:cNvSpPr>
            <a:spLocks noGrp="1"/>
          </p:cNvSpPr>
          <p:nvPr>
            <p:ph type="ftr" sz="quarter" idx="18"/>
          </p:nvPr>
        </p:nvSpPr>
        <p:spPr/>
        <p:txBody>
          <a:bodyPr/>
          <a:lstStyle>
            <a:extLst/>
          </a:lstStyle>
          <a:p>
            <a:endParaRPr kumimoji="0"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6" name="Rectangle 6"/>
          <p:cNvSpPr>
            <a:spLocks noGrp="1"/>
          </p:cNvSpPr>
          <p:nvPr>
            <p:ph type="title"/>
          </p:nvPr>
        </p:nvSpPr>
        <p:spPr>
          <a:xfrm>
            <a:off x="457200" y="274638"/>
            <a:ext cx="8229600" cy="1249362"/>
          </a:xfrm>
          <a:prstGeom prst="rect">
            <a:avLst/>
          </a:prstGeom>
        </p:spPr>
        <p:txBody>
          <a:bodyPr anchor="ctr">
            <a:normAutofit/>
          </a:bodyPr>
          <a:lstStyle>
            <a:extLst/>
          </a:lstStyle>
          <a:p>
            <a:pPr eaLnBrk="1" latinLnBrk="1" hangingPunct="1"/>
            <a:r>
              <a:rPr kumimoji="0" lang="en-US" smtClean="0"/>
              <a:t>Click to edit Master title style</a:t>
            </a:r>
          </a:p>
        </p:txBody>
      </p:sp>
      <p:sp>
        <p:nvSpPr>
          <p:cNvPr id="13" name="Rectangle 5"/>
          <p:cNvSpPr>
            <a:spLocks noGrp="1"/>
          </p:cNvSpPr>
          <p:nvPr>
            <p:ph type="body" idx="1"/>
          </p:nvPr>
        </p:nvSpPr>
        <p:spPr>
          <a:xfrm>
            <a:off x="457200" y="1600200"/>
            <a:ext cx="8229600" cy="4525963"/>
          </a:xfrm>
          <a:prstGeom prst="rect">
            <a:avLst/>
          </a:prstGeom>
        </p:spPr>
        <p:txBody>
          <a:bodyPr>
            <a:normAutofit/>
          </a:bodyPr>
          <a:lstStyle>
            <a:extLst/>
          </a:lstStyle>
          <a:p>
            <a:pPr lvl="0" eaLnBrk="1" latinLnBrk="1" hangingPunct="1"/>
            <a:r>
              <a:rPr kumimoji="0" lang="en-US" smtClean="0"/>
              <a:t>Click to edit Master text styles</a:t>
            </a:r>
          </a:p>
          <a:p>
            <a:pPr lvl="1" eaLnBrk="1" latinLnBrk="1" hangingPunct="1"/>
            <a:r>
              <a:rPr kumimoji="0" lang="en-US" smtClean="0"/>
              <a:t>Second level</a:t>
            </a:r>
          </a:p>
          <a:p>
            <a:pPr lvl="2" eaLnBrk="1" latinLnBrk="1" hangingPunct="1"/>
            <a:r>
              <a:rPr kumimoji="0" lang="en-US" smtClean="0"/>
              <a:t>Third level</a:t>
            </a:r>
          </a:p>
          <a:p>
            <a:pPr lvl="3" eaLnBrk="1" latinLnBrk="1" hangingPunct="1"/>
            <a:r>
              <a:rPr kumimoji="0" lang="en-US" smtClean="0"/>
              <a:t>Fourth level</a:t>
            </a:r>
          </a:p>
          <a:p>
            <a:pPr lvl="4" eaLnBrk="1" latinLnBrk="1" hangingPunct="1"/>
            <a:r>
              <a:rPr kumimoji="0" lang="en-US" smtClean="0"/>
              <a:t>Fifth level</a:t>
            </a:r>
            <a:endParaRPr kumimoji="0" lang="en-US"/>
          </a:p>
        </p:txBody>
      </p:sp>
      <p:sp>
        <p:nvSpPr>
          <p:cNvPr id="29" name="Rectangle 3"/>
          <p:cNvSpPr>
            <a:spLocks noGrp="1"/>
          </p:cNvSpPr>
          <p:nvPr>
            <p:ph type="dt" sz="half" idx="2"/>
          </p:nvPr>
        </p:nvSpPr>
        <p:spPr>
          <a:xfrm>
            <a:off x="66675" y="6559360"/>
            <a:ext cx="2438400" cy="244475"/>
          </a:xfrm>
          <a:prstGeom prst="rect">
            <a:avLst/>
          </a:prstGeom>
        </p:spPr>
        <p:txBody>
          <a:bodyPr anchor="b"/>
          <a:lstStyle>
            <a:lvl1pPr eaLnBrk="1" latinLnBrk="0" hangingPunct="1">
              <a:defRPr kumimoji="0" sz="1200">
                <a:solidFill>
                  <a:schemeClr val="tx2"/>
                </a:solidFill>
              </a:defRPr>
            </a:lvl1pPr>
            <a:extLst/>
          </a:lstStyle>
          <a:p>
            <a:fld id="{F30C84A2-23CF-44F5-B813-5187ED5C7D1C}" type="datetimeFigureOut">
              <a:rPr kumimoji="0" lang="en-US" sz="1200" smtClean="0">
                <a:solidFill>
                  <a:schemeClr val="tx2"/>
                </a:solidFill>
              </a:rPr>
              <a:pPr/>
              <a:t>5/10/2014</a:t>
            </a:fld>
            <a:endParaRPr kumimoji="0" lang="en-US" sz="1200" dirty="0">
              <a:solidFill>
                <a:schemeClr val="tx2"/>
              </a:solidFill>
            </a:endParaRPr>
          </a:p>
        </p:txBody>
      </p:sp>
      <p:sp>
        <p:nvSpPr>
          <p:cNvPr id="20" name="Rectangle 25"/>
          <p:cNvSpPr>
            <a:spLocks noGrp="1"/>
          </p:cNvSpPr>
          <p:nvPr>
            <p:ph type="ftr" sz="quarter" idx="3"/>
          </p:nvPr>
        </p:nvSpPr>
        <p:spPr>
          <a:xfrm>
            <a:off x="2995653" y="6558153"/>
            <a:ext cx="4648200" cy="246888"/>
          </a:xfrm>
          <a:prstGeom prst="rect">
            <a:avLst/>
          </a:prstGeom>
        </p:spPr>
        <p:txBody>
          <a:bodyPr anchor="b"/>
          <a:lstStyle>
            <a:lvl1pPr algn="ctr" eaLnBrk="1" latinLnBrk="0" hangingPunct="1">
              <a:defRPr kumimoji="0" sz="1200">
                <a:solidFill>
                  <a:schemeClr val="tx2"/>
                </a:solidFill>
              </a:defRPr>
            </a:lvl1pPr>
            <a:extLst/>
          </a:lstStyle>
          <a:p>
            <a:pPr algn="ctr"/>
            <a:endParaRPr kumimoji="0" lang="en-US" sz="1200" dirty="0">
              <a:solidFill>
                <a:schemeClr val="tx2"/>
              </a:solidFill>
            </a:endParaRPr>
          </a:p>
        </p:txBody>
      </p:sp>
      <p:sp>
        <p:nvSpPr>
          <p:cNvPr id="23" name="Rectangle 16"/>
          <p:cNvSpPr>
            <a:spLocks noGrp="1"/>
          </p:cNvSpPr>
          <p:nvPr>
            <p:ph type="sldNum" sz="quarter" idx="4"/>
          </p:nvPr>
        </p:nvSpPr>
        <p:spPr>
          <a:xfrm>
            <a:off x="8172450" y="6559360"/>
            <a:ext cx="914400" cy="244475"/>
          </a:xfrm>
          <a:prstGeom prst="rect">
            <a:avLst/>
          </a:prstGeom>
        </p:spPr>
        <p:txBody>
          <a:bodyPr/>
          <a:lstStyle>
            <a:lvl1pPr algn="r" eaLnBrk="1" latinLnBrk="0" hangingPunct="1">
              <a:defRPr kumimoji="0" sz="1200">
                <a:solidFill>
                  <a:schemeClr val="tx2"/>
                </a:solidFill>
              </a:defRPr>
            </a:lvl1pPr>
            <a:extLst/>
          </a:lstStyle>
          <a:p>
            <a:pPr algn="r"/>
            <a:fld id="{F99EC173-99AE-4773-AB25-02E469A13EAE}" type="slidenum">
              <a:rPr kumimoji="0" lang="en-US" sz="1200" smtClean="0">
                <a:solidFill>
                  <a:schemeClr val="tx2"/>
                </a:solidFill>
              </a:rPr>
              <a:pPr algn="r"/>
              <a:t>‹#›</a:t>
            </a:fld>
            <a:endParaRPr kumimoji="0" lang="en-US" sz="1200" dirty="0">
              <a:solidFill>
                <a:schemeClr val="tx2"/>
              </a:solidFill>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Lst>
  <p:transition>
    <p:fade/>
  </p:transition>
  <p:timing>
    <p:tnLst>
      <p:par>
        <p:cTn id="1" dur="indefinite" restart="never" nodeType="tmRoot"/>
      </p:par>
    </p:tnLst>
  </p:timing>
  <p:txStyles>
    <p:titleStyle>
      <a:lvl1pPr algn="l" rtl="0" eaLnBrk="1" latinLnBrk="0" hangingPunct="1">
        <a:spcBef>
          <a:spcPct val="0"/>
        </a:spcBef>
        <a:buNone/>
        <a:defRPr kumimoji="0" sz="3200" cap="all" baseline="0">
          <a:solidFill>
            <a:schemeClr val="tx2"/>
          </a:solidFill>
          <a:effectLst>
            <a:outerShdw blurRad="51000" dist="37000" dir="5400000" algn="tl" rotWithShape="0">
              <a:srgbClr val="000000">
                <a:alpha val="25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a:extLst/>
    </p:titleStyle>
    <p:bodyStyle>
      <a:lvl1pPr marL="342900" indent="-342900" algn="l" rtl="0" eaLnBrk="1" latinLnBrk="0" hangingPunct="1">
        <a:spcBef>
          <a:spcPct val="20000"/>
        </a:spcBef>
        <a:buChar char="•"/>
        <a:defRPr kumimoji="0" sz="2400">
          <a:solidFill>
            <a:schemeClr val="tx1"/>
          </a:solidFill>
          <a:latin typeface="+mn-lt"/>
          <a:ea typeface="+mn-ea"/>
          <a:cs typeface="+mn-cs"/>
        </a:defRPr>
      </a:lvl1pPr>
      <a:lvl2pPr marL="742950" indent="-285750" algn="l" rtl="0" eaLnBrk="1" latinLnBrk="0" hangingPunct="1">
        <a:spcBef>
          <a:spcPct val="20000"/>
        </a:spcBef>
        <a:buChar char="–"/>
        <a:defRPr kumimoji="0" sz="2400">
          <a:solidFill>
            <a:schemeClr val="tx1"/>
          </a:solidFill>
          <a:latin typeface="+mn-lt"/>
          <a:ea typeface="+mn-ea"/>
          <a:cs typeface="+mn-cs"/>
        </a:defRPr>
      </a:lvl2pPr>
      <a:lvl3pPr marL="1143000" indent="-228600" algn="l" rtl="0" eaLnBrk="1" latinLnBrk="0" hangingPunct="1">
        <a:spcBef>
          <a:spcPct val="20000"/>
        </a:spcBef>
        <a:buChar char="•"/>
        <a:defRPr kumimoji="0" sz="2000">
          <a:solidFill>
            <a:schemeClr val="tx1"/>
          </a:solidFill>
          <a:latin typeface="+mn-lt"/>
          <a:ea typeface="+mn-ea"/>
          <a:cs typeface="+mn-cs"/>
        </a:defRPr>
      </a:lvl3pPr>
      <a:lvl4pPr marL="1600200" indent="-228600" algn="l" rtl="0" eaLnBrk="1" latinLnBrk="0" hangingPunct="1">
        <a:spcBef>
          <a:spcPct val="20000"/>
        </a:spcBef>
        <a:buChar char="–"/>
        <a:defRPr kumimoji="0" sz="1800">
          <a:solidFill>
            <a:schemeClr val="tx1"/>
          </a:solidFill>
          <a:latin typeface="+mn-lt"/>
          <a:ea typeface="+mn-ea"/>
          <a:cs typeface="+mn-cs"/>
        </a:defRPr>
      </a:lvl4pPr>
      <a:lvl5pPr marL="2057400" indent="-228600" algn="l" rtl="0" eaLnBrk="1" latinLnBrk="0" hangingPunct="1">
        <a:spcBef>
          <a:spcPct val="20000"/>
        </a:spcBef>
        <a:buChar char="»"/>
        <a:defRPr kumimoji="0" sz="1600">
          <a:solidFill>
            <a:schemeClr val="tx1"/>
          </a:solidFill>
          <a:latin typeface="+mn-lt"/>
          <a:ea typeface="+mn-ea"/>
          <a:cs typeface="+mn-cs"/>
        </a:defRPr>
      </a:lvl5pPr>
      <a:lvl6pPr marL="2514600" indent="-228600" algn="l" rtl="0" eaLnBrk="1" latinLnBrk="0" hangingPunct="1">
        <a:spcBef>
          <a:spcPct val="20000"/>
        </a:spcBef>
        <a:buChar char="•"/>
        <a:defRPr kumimoji="0" sz="2000">
          <a:solidFill>
            <a:schemeClr val="tx1"/>
          </a:solidFill>
          <a:latin typeface="+mn-lt"/>
          <a:ea typeface="+mn-ea"/>
          <a:cs typeface="+mn-cs"/>
        </a:defRPr>
      </a:lvl6pPr>
      <a:lvl7pPr marL="2971800" indent="-228600" algn="l" rtl="0" eaLnBrk="1" latinLnBrk="0" hangingPunct="1">
        <a:spcBef>
          <a:spcPct val="20000"/>
        </a:spcBef>
        <a:buChar char="•"/>
        <a:defRPr kumimoji="0" sz="2000">
          <a:solidFill>
            <a:schemeClr val="tx1"/>
          </a:solidFill>
          <a:latin typeface="+mn-lt"/>
          <a:ea typeface="+mn-ea"/>
          <a:cs typeface="+mn-cs"/>
        </a:defRPr>
      </a:lvl7pPr>
      <a:lvl8pPr marL="3429000" indent="-228600" algn="l" rtl="0" eaLnBrk="1" latinLnBrk="0" hangingPunct="1">
        <a:spcBef>
          <a:spcPct val="20000"/>
        </a:spcBef>
        <a:buChar char="•"/>
        <a:defRPr kumimoji="0" sz="2000">
          <a:solidFill>
            <a:schemeClr val="tx1"/>
          </a:solidFill>
          <a:latin typeface="+mn-lt"/>
          <a:ea typeface="+mn-ea"/>
          <a:cs typeface="+mn-cs"/>
        </a:defRPr>
      </a:lvl8pPr>
      <a:lvl9pPr marL="3886200" indent="-228600" algn="l" rtl="0" eaLnBrk="1" latinLnBrk="0" hangingPunct="1">
        <a:spcBef>
          <a:spcPct val="20000"/>
        </a:spcBef>
        <a:buChar char="•"/>
        <a:defRPr kumimoji="0" sz="2000">
          <a:solidFill>
            <a:schemeClr val="tx1"/>
          </a:solidFill>
          <a:latin typeface="+mn-lt"/>
          <a:ea typeface="+mn-ea"/>
          <a:cs typeface="+mn-cs"/>
        </a:defRPr>
      </a:lvl9pPr>
      <a:extLst/>
    </p:bodyStyle>
    <p:otherStyle>
      <a:lvl1pPr marL="0" algn="l" rtl="0" eaLnBrk="1" latinLnBrk="0" hangingPunct="1">
        <a:defRPr kumimoji="0">
          <a:solidFill>
            <a:schemeClr val="tx1"/>
          </a:solidFill>
          <a:latin typeface="+mn-lt"/>
          <a:ea typeface="+mn-ea"/>
          <a:cs typeface="+mn-cs"/>
        </a:defRPr>
      </a:lvl1pPr>
      <a:lvl2pPr marL="457200" algn="l" rtl="0" eaLnBrk="1" latinLnBrk="0" hangingPunct="1">
        <a:defRPr kumimoji="0">
          <a:solidFill>
            <a:schemeClr val="tx1"/>
          </a:solidFill>
          <a:latin typeface="+mn-lt"/>
          <a:ea typeface="+mn-ea"/>
          <a:cs typeface="+mn-cs"/>
        </a:defRPr>
      </a:lvl2pPr>
      <a:lvl3pPr marL="914400" algn="l" rtl="0" eaLnBrk="1" latinLnBrk="0" hangingPunct="1">
        <a:defRPr kumimoji="0">
          <a:solidFill>
            <a:schemeClr val="tx1"/>
          </a:solidFill>
          <a:latin typeface="+mn-lt"/>
          <a:ea typeface="+mn-ea"/>
          <a:cs typeface="+mn-cs"/>
        </a:defRPr>
      </a:lvl3pPr>
      <a:lvl4pPr marL="1371600" algn="l" rtl="0" eaLnBrk="1" latinLnBrk="0" hangingPunct="1">
        <a:defRPr kumimoji="0">
          <a:solidFill>
            <a:schemeClr val="tx1"/>
          </a:solidFill>
          <a:latin typeface="+mn-lt"/>
          <a:ea typeface="+mn-ea"/>
          <a:cs typeface="+mn-cs"/>
        </a:defRPr>
      </a:lvl4pPr>
      <a:lvl5pPr marL="1828800" algn="l" rtl="0" eaLnBrk="1" latinLnBrk="0" hangingPunct="1">
        <a:defRPr kumimoji="0">
          <a:solidFill>
            <a:schemeClr val="tx1"/>
          </a:solidFill>
          <a:latin typeface="+mn-lt"/>
          <a:ea typeface="+mn-ea"/>
          <a:cs typeface="+mn-cs"/>
        </a:defRPr>
      </a:lvl5pPr>
      <a:lvl6pPr marL="2286000" algn="l" rtl="0" eaLnBrk="1" latinLnBrk="0" hangingPunct="1">
        <a:defRPr kumimoji="0">
          <a:solidFill>
            <a:schemeClr val="tx1"/>
          </a:solidFill>
          <a:latin typeface="+mn-lt"/>
          <a:ea typeface="+mn-ea"/>
          <a:cs typeface="+mn-cs"/>
        </a:defRPr>
      </a:lvl6pPr>
      <a:lvl7pPr marL="2743200" algn="l" rtl="0" eaLnBrk="1" latinLnBrk="0" hangingPunct="1">
        <a:defRPr kumimoji="0">
          <a:solidFill>
            <a:schemeClr val="tx1"/>
          </a:solidFill>
          <a:latin typeface="+mn-lt"/>
          <a:ea typeface="+mn-ea"/>
          <a:cs typeface="+mn-cs"/>
        </a:defRPr>
      </a:lvl7pPr>
      <a:lvl8pPr marL="3200400" algn="l" rtl="0" eaLnBrk="1" latinLnBrk="0" hangingPunct="1">
        <a:defRPr kumimoji="0">
          <a:solidFill>
            <a:schemeClr val="tx1"/>
          </a:solidFill>
          <a:latin typeface="+mn-lt"/>
          <a:ea typeface="+mn-ea"/>
          <a:cs typeface="+mn-cs"/>
        </a:defRPr>
      </a:lvl8pPr>
      <a:lvl9pPr marL="3657600" algn="l" rtl="0" eaLnBrk="1" latinLnBrk="0" hangingPunct="1">
        <a:defRPr kumimoji="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extLst/>
          </a:lstStyle>
          <a:p>
            <a:r>
              <a:rPr sz="6000" cap="small" dirty="0" smtClean="0"/>
              <a:t>The Gospel of John</a:t>
            </a:r>
            <a:endParaRPr lang="en-US" sz="6000" cap="small" dirty="0"/>
          </a:p>
        </p:txBody>
      </p:sp>
      <p:pic>
        <p:nvPicPr>
          <p:cNvPr id="6" name="j0313970.jpg"/>
          <p:cNvPicPr>
            <a:picLocks noGrp="1" noChangeAspect="1"/>
          </p:cNvPicPr>
          <p:nvPr>
            <p:ph type="pic" sz="quarter" idx="11"/>
          </p:nvPr>
        </p:nvPicPr>
        <p:blipFill>
          <a:blip r:embed="rId3" cstate="print">
            <a:extLst>
              <a:ext uri="{28A0092B-C50C-407E-A947-70E740481C1C}">
                <a14:useLocalDpi xmlns:a14="http://schemas.microsoft.com/office/drawing/2010/main" val="0"/>
              </a:ext>
            </a:extLst>
          </a:blip>
          <a:stretch>
            <a:fillRect/>
          </a:stretch>
        </p:blipFill>
        <p:spPr>
          <a:xfrm>
            <a:off x="5327073" y="1584325"/>
            <a:ext cx="2997200" cy="2247900"/>
          </a:xfrm>
        </p:spPr>
      </p:pic>
      <p:sp>
        <p:nvSpPr>
          <p:cNvPr id="17" name="Rectangle 16"/>
          <p:cNvSpPr>
            <a:spLocks noGrp="1"/>
          </p:cNvSpPr>
          <p:nvPr>
            <p:ph type="body" sz="quarter" idx="10"/>
          </p:nvPr>
        </p:nvSpPr>
        <p:spPr/>
        <p:txBody>
          <a:bodyPr/>
          <a:lstStyle/>
          <a:p>
            <a:r>
              <a:rPr lang="en-US" sz="3600" dirty="0" smtClean="0"/>
              <a:t>Bringing Jesus Into Focus</a:t>
            </a:r>
            <a:endParaRPr lang="en-US" sz="36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p:cNvPicPr>
            <a:picLocks noGrp="1" noChangeAspect="1"/>
          </p:cNvPicPr>
          <p:nvPr>
            <p:ph type="pic" sz="quarter" idx="10"/>
          </p:nvPr>
        </p:nvPicPr>
        <p:blipFill>
          <a:blip r:embed="rId2">
            <a:extLst>
              <a:ext uri="{28A0092B-C50C-407E-A947-70E740481C1C}">
                <a14:useLocalDpi xmlns:a14="http://schemas.microsoft.com/office/drawing/2010/main" val="0"/>
              </a:ext>
            </a:extLst>
          </a:blip>
          <a:stretch>
            <a:fillRect/>
          </a:stretch>
        </p:blipFill>
        <p:spPr>
          <a:xfrm>
            <a:off x="0" y="609600"/>
            <a:ext cx="9195101" cy="5683448"/>
          </a:xfrm>
        </p:spPr>
      </p:pic>
    </p:spTree>
    <p:extLst>
      <p:ext uri="{BB962C8B-B14F-4D97-AF65-F5344CB8AC3E}">
        <p14:creationId xmlns:p14="http://schemas.microsoft.com/office/powerpoint/2010/main" val="340484634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5400" cap="small" dirty="0" smtClean="0"/>
              <a:t>John </a:t>
            </a:r>
            <a:r>
              <a:rPr lang="en-US" sz="5400" cap="small" dirty="0" smtClean="0"/>
              <a:t>8:56-58</a:t>
            </a:r>
            <a:endParaRPr lang="en-US" sz="5400" cap="small" dirty="0"/>
          </a:p>
        </p:txBody>
      </p:sp>
      <p:sp>
        <p:nvSpPr>
          <p:cNvPr id="3" name="Content Placeholder 2"/>
          <p:cNvSpPr>
            <a:spLocks noGrp="1"/>
          </p:cNvSpPr>
          <p:nvPr>
            <p:ph idx="1"/>
          </p:nvPr>
        </p:nvSpPr>
        <p:spPr>
          <a:xfrm>
            <a:off x="304800" y="1600200"/>
            <a:ext cx="8686800" cy="5105400"/>
          </a:xfrm>
          <a:solidFill>
            <a:schemeClr val="bg1">
              <a:lumMod val="65000"/>
              <a:lumOff val="35000"/>
            </a:schemeClr>
          </a:solidFill>
          <a:effectLst>
            <a:outerShdw blurRad="50800" dist="38100" dir="2700000" algn="tl" rotWithShape="0">
              <a:prstClr val="black">
                <a:alpha val="40000"/>
              </a:prstClr>
            </a:outerShdw>
          </a:effectLst>
        </p:spPr>
        <p:txBody>
          <a:bodyPr>
            <a:normAutofit lnSpcReduction="10000"/>
          </a:bodyPr>
          <a:lstStyle/>
          <a:p>
            <a:pPr marL="0" indent="0">
              <a:buNone/>
            </a:pPr>
            <a:r>
              <a:rPr lang="en-US" sz="3600" b="1" baseline="30000" dirty="0">
                <a:effectLst>
                  <a:outerShdw blurRad="38100" dist="38100" dir="2700000" algn="tl">
                    <a:srgbClr val="000000">
                      <a:alpha val="43137"/>
                    </a:srgbClr>
                  </a:outerShdw>
                </a:effectLst>
              </a:rPr>
              <a:t>56 </a:t>
            </a:r>
            <a:r>
              <a:rPr lang="en-US" sz="3600" dirty="0">
                <a:effectLst>
                  <a:outerShdw blurRad="38100" dist="38100" dir="2700000" algn="tl">
                    <a:srgbClr val="000000">
                      <a:alpha val="43137"/>
                    </a:srgbClr>
                  </a:outerShdw>
                </a:effectLst>
              </a:rPr>
              <a:t>Your father </a:t>
            </a:r>
            <a:r>
              <a:rPr lang="en-US" sz="3600" dirty="0" smtClean="0">
                <a:effectLst>
                  <a:outerShdw blurRad="38100" dist="38100" dir="2700000" algn="tl">
                    <a:srgbClr val="000000">
                      <a:alpha val="43137"/>
                    </a:srgbClr>
                  </a:outerShdw>
                </a:effectLst>
              </a:rPr>
              <a:t>Abraham rejoiced </a:t>
            </a:r>
            <a:r>
              <a:rPr lang="en-US" sz="3600" dirty="0">
                <a:effectLst>
                  <a:outerShdw blurRad="38100" dist="38100" dir="2700000" algn="tl">
                    <a:srgbClr val="000000">
                      <a:alpha val="43137"/>
                    </a:srgbClr>
                  </a:outerShdw>
                </a:effectLst>
              </a:rPr>
              <a:t>at the thought of seeing my day; he saw it and was glad.”</a:t>
            </a:r>
          </a:p>
          <a:p>
            <a:pPr marL="0" indent="0">
              <a:buNone/>
            </a:pPr>
            <a:r>
              <a:rPr lang="en-US" sz="3600" b="1" baseline="30000" dirty="0">
                <a:effectLst>
                  <a:outerShdw blurRad="38100" dist="38100" dir="2700000" algn="tl">
                    <a:srgbClr val="000000">
                      <a:alpha val="43137"/>
                    </a:srgbClr>
                  </a:outerShdw>
                </a:effectLst>
              </a:rPr>
              <a:t>57 </a:t>
            </a:r>
            <a:r>
              <a:rPr lang="en-US" sz="3600" dirty="0">
                <a:effectLst>
                  <a:outerShdw blurRad="38100" dist="38100" dir="2700000" algn="tl">
                    <a:srgbClr val="000000">
                      <a:alpha val="43137"/>
                    </a:srgbClr>
                  </a:outerShdw>
                </a:effectLst>
              </a:rPr>
              <a:t>“You are not yet fifty years old,” they said to him, “and you have seen Abraham!”</a:t>
            </a:r>
          </a:p>
          <a:p>
            <a:pPr marL="0" indent="0">
              <a:buNone/>
            </a:pPr>
            <a:r>
              <a:rPr lang="en-US" sz="3600" b="1" baseline="30000" dirty="0">
                <a:effectLst>
                  <a:outerShdw blurRad="38100" dist="38100" dir="2700000" algn="tl">
                    <a:srgbClr val="000000">
                      <a:alpha val="43137"/>
                    </a:srgbClr>
                  </a:outerShdw>
                </a:effectLst>
              </a:rPr>
              <a:t>58 </a:t>
            </a:r>
            <a:r>
              <a:rPr lang="en-US" sz="3600" dirty="0">
                <a:effectLst>
                  <a:outerShdw blurRad="38100" dist="38100" dir="2700000" algn="tl">
                    <a:srgbClr val="000000">
                      <a:alpha val="43137"/>
                    </a:srgbClr>
                  </a:outerShdw>
                </a:effectLst>
              </a:rPr>
              <a:t>“Very truly I tell you,” Jesus answered, “</a:t>
            </a:r>
            <a:r>
              <a:rPr lang="en-US" sz="3600" dirty="0">
                <a:solidFill>
                  <a:srgbClr val="FFFF00"/>
                </a:solidFill>
                <a:effectLst>
                  <a:outerShdw blurRad="38100" dist="38100" dir="2700000" algn="tl">
                    <a:srgbClr val="000000">
                      <a:alpha val="43137"/>
                    </a:srgbClr>
                  </a:outerShdw>
                </a:effectLst>
              </a:rPr>
              <a:t>before Abraham was born, I am!</a:t>
            </a:r>
            <a:r>
              <a:rPr lang="en-US" sz="3600" dirty="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2461446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5400" cap="small" dirty="0" smtClean="0"/>
              <a:t>John </a:t>
            </a:r>
            <a:r>
              <a:rPr lang="en-US" sz="5400" cap="small" dirty="0" smtClean="0"/>
              <a:t>8:12</a:t>
            </a:r>
            <a:endParaRPr lang="en-US" sz="5400" cap="small" dirty="0"/>
          </a:p>
        </p:txBody>
      </p:sp>
      <p:sp>
        <p:nvSpPr>
          <p:cNvPr id="3" name="Content Placeholder 2"/>
          <p:cNvSpPr>
            <a:spLocks noGrp="1"/>
          </p:cNvSpPr>
          <p:nvPr>
            <p:ph idx="1"/>
          </p:nvPr>
        </p:nvSpPr>
        <p:spPr>
          <a:xfrm>
            <a:off x="304800" y="1600200"/>
            <a:ext cx="8686800" cy="5105400"/>
          </a:xfrm>
          <a:solidFill>
            <a:schemeClr val="bg1">
              <a:lumMod val="65000"/>
              <a:lumOff val="35000"/>
            </a:schemeClr>
          </a:solidFill>
          <a:effectLst>
            <a:outerShdw blurRad="50800" dist="38100" dir="2700000" algn="tl" rotWithShape="0">
              <a:prstClr val="black">
                <a:alpha val="40000"/>
              </a:prstClr>
            </a:outerShdw>
          </a:effectLst>
        </p:spPr>
        <p:txBody>
          <a:bodyPr>
            <a:normAutofit/>
          </a:bodyPr>
          <a:lstStyle/>
          <a:p>
            <a:pPr marL="0" indent="0">
              <a:buNone/>
            </a:pPr>
            <a:r>
              <a:rPr lang="en-US" sz="3600" b="1" baseline="30000" dirty="0">
                <a:effectLst>
                  <a:outerShdw blurRad="38100" dist="38100" dir="2700000" algn="tl">
                    <a:srgbClr val="000000">
                      <a:alpha val="43137"/>
                    </a:srgbClr>
                  </a:outerShdw>
                </a:effectLst>
              </a:rPr>
              <a:t>12 </a:t>
            </a:r>
            <a:r>
              <a:rPr lang="en-US" sz="3600" dirty="0">
                <a:effectLst>
                  <a:outerShdw blurRad="38100" dist="38100" dir="2700000" algn="tl">
                    <a:srgbClr val="000000">
                      <a:alpha val="43137"/>
                    </a:srgbClr>
                  </a:outerShdw>
                </a:effectLst>
              </a:rPr>
              <a:t>When Jesus spoke again to the people, he said, “I am the light of the world. Whoever follows me will never walk in darkness, but will have the light of life.”</a:t>
            </a:r>
            <a:endParaRPr lang="en-US" sz="3600"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54023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5400" cap="small" dirty="0" smtClean="0"/>
              <a:t>John </a:t>
            </a:r>
            <a:r>
              <a:rPr lang="en-US" sz="5400" cap="small" dirty="0" smtClean="0"/>
              <a:t>8:17-18</a:t>
            </a:r>
            <a:endParaRPr lang="en-US" sz="5400" cap="small" dirty="0"/>
          </a:p>
        </p:txBody>
      </p:sp>
      <p:sp>
        <p:nvSpPr>
          <p:cNvPr id="3" name="Content Placeholder 2"/>
          <p:cNvSpPr>
            <a:spLocks noGrp="1"/>
          </p:cNvSpPr>
          <p:nvPr>
            <p:ph idx="1"/>
          </p:nvPr>
        </p:nvSpPr>
        <p:spPr>
          <a:xfrm>
            <a:off x="304800" y="1600200"/>
            <a:ext cx="8610600" cy="5105400"/>
          </a:xfrm>
          <a:solidFill>
            <a:schemeClr val="bg1">
              <a:lumMod val="65000"/>
              <a:lumOff val="35000"/>
            </a:schemeClr>
          </a:solidFill>
          <a:effectLst>
            <a:outerShdw blurRad="50800" dist="38100" dir="2700000" algn="tl" rotWithShape="0">
              <a:prstClr val="black">
                <a:alpha val="40000"/>
              </a:prstClr>
            </a:outerShdw>
          </a:effectLst>
        </p:spPr>
        <p:txBody>
          <a:bodyPr>
            <a:normAutofit/>
          </a:bodyPr>
          <a:lstStyle/>
          <a:p>
            <a:pPr marL="0" indent="0">
              <a:buNone/>
            </a:pPr>
            <a:r>
              <a:rPr lang="en-US" sz="3600" b="1" baseline="30000" dirty="0">
                <a:effectLst>
                  <a:outerShdw blurRad="38100" dist="38100" dir="2700000" algn="tl">
                    <a:srgbClr val="000000">
                      <a:alpha val="43137"/>
                    </a:srgbClr>
                  </a:outerShdw>
                </a:effectLst>
              </a:rPr>
              <a:t>17 </a:t>
            </a:r>
            <a:r>
              <a:rPr lang="en-US" sz="3600" dirty="0">
                <a:effectLst>
                  <a:outerShdw blurRad="38100" dist="38100" dir="2700000" algn="tl">
                    <a:srgbClr val="000000">
                      <a:alpha val="43137"/>
                    </a:srgbClr>
                  </a:outerShdw>
                </a:effectLst>
              </a:rPr>
              <a:t>In your own Law it is written that the testimony of two witnesses is true. </a:t>
            </a:r>
            <a:r>
              <a:rPr lang="en-US" sz="3600" b="1" baseline="30000" dirty="0">
                <a:effectLst>
                  <a:outerShdw blurRad="38100" dist="38100" dir="2700000" algn="tl">
                    <a:srgbClr val="000000">
                      <a:alpha val="43137"/>
                    </a:srgbClr>
                  </a:outerShdw>
                </a:effectLst>
              </a:rPr>
              <a:t>18 </a:t>
            </a:r>
            <a:r>
              <a:rPr lang="en-US" sz="3600" dirty="0">
                <a:effectLst>
                  <a:outerShdw blurRad="38100" dist="38100" dir="2700000" algn="tl">
                    <a:srgbClr val="000000">
                      <a:alpha val="43137"/>
                    </a:srgbClr>
                  </a:outerShdw>
                </a:effectLst>
              </a:rPr>
              <a:t>I am one who testifies for myself; my other witness is the Father, who sent me.”</a:t>
            </a: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388991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5400" cap="small" dirty="0" smtClean="0"/>
              <a:t>John </a:t>
            </a:r>
            <a:r>
              <a:rPr lang="en-US" sz="5400" cap="small" dirty="0" smtClean="0"/>
              <a:t>8:23-24</a:t>
            </a:r>
            <a:endParaRPr lang="en-US" sz="5400" cap="small" dirty="0"/>
          </a:p>
        </p:txBody>
      </p:sp>
      <p:sp>
        <p:nvSpPr>
          <p:cNvPr id="3" name="Content Placeholder 2"/>
          <p:cNvSpPr>
            <a:spLocks noGrp="1"/>
          </p:cNvSpPr>
          <p:nvPr>
            <p:ph idx="1"/>
          </p:nvPr>
        </p:nvSpPr>
        <p:spPr>
          <a:xfrm>
            <a:off x="304800" y="1600200"/>
            <a:ext cx="8610600" cy="5105400"/>
          </a:xfrm>
          <a:solidFill>
            <a:schemeClr val="bg1">
              <a:lumMod val="65000"/>
              <a:lumOff val="35000"/>
            </a:schemeClr>
          </a:solidFill>
          <a:effectLst>
            <a:outerShdw blurRad="50800" dist="38100" dir="2700000" algn="tl" rotWithShape="0">
              <a:prstClr val="black">
                <a:alpha val="40000"/>
              </a:prstClr>
            </a:outerShdw>
          </a:effectLst>
        </p:spPr>
        <p:txBody>
          <a:bodyPr>
            <a:normAutofit/>
          </a:bodyPr>
          <a:lstStyle/>
          <a:p>
            <a:pPr marL="0" indent="0">
              <a:buNone/>
            </a:pPr>
            <a:r>
              <a:rPr lang="en-US" sz="3600" b="1" baseline="30000" dirty="0">
                <a:effectLst>
                  <a:outerShdw blurRad="38100" dist="38100" dir="2700000" algn="tl">
                    <a:srgbClr val="000000">
                      <a:alpha val="43137"/>
                    </a:srgbClr>
                  </a:outerShdw>
                </a:effectLst>
              </a:rPr>
              <a:t>23 </a:t>
            </a:r>
            <a:r>
              <a:rPr lang="en-US" sz="3600" dirty="0">
                <a:effectLst>
                  <a:outerShdw blurRad="38100" dist="38100" dir="2700000" algn="tl">
                    <a:srgbClr val="000000">
                      <a:alpha val="43137"/>
                    </a:srgbClr>
                  </a:outerShdw>
                </a:effectLst>
              </a:rPr>
              <a:t>But he continued, “You are from below; I am from above. You are of this world; I am not of this world. </a:t>
            </a:r>
            <a:r>
              <a:rPr lang="en-US" sz="3600" b="1" baseline="30000" dirty="0">
                <a:effectLst>
                  <a:outerShdw blurRad="38100" dist="38100" dir="2700000" algn="tl">
                    <a:srgbClr val="000000">
                      <a:alpha val="43137"/>
                    </a:srgbClr>
                  </a:outerShdw>
                </a:effectLst>
              </a:rPr>
              <a:t>24 </a:t>
            </a:r>
            <a:r>
              <a:rPr lang="en-US" sz="3600" dirty="0">
                <a:effectLst>
                  <a:outerShdw blurRad="38100" dist="38100" dir="2700000" algn="tl">
                    <a:srgbClr val="000000">
                      <a:alpha val="43137"/>
                    </a:srgbClr>
                  </a:outerShdw>
                </a:effectLst>
              </a:rPr>
              <a:t>I told you that you would die in your sins; if you do not believe that I am he, you will indeed die in your sins.”</a:t>
            </a:r>
            <a:endParaRPr lang="en-US" sz="3600"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14847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5400" cap="small" dirty="0" smtClean="0"/>
              <a:t>John </a:t>
            </a:r>
            <a:r>
              <a:rPr lang="en-US" sz="5400" cap="small" dirty="0" smtClean="0"/>
              <a:t>8:31-32</a:t>
            </a:r>
            <a:endParaRPr lang="en-US" sz="5400" cap="small" dirty="0"/>
          </a:p>
        </p:txBody>
      </p:sp>
      <p:sp>
        <p:nvSpPr>
          <p:cNvPr id="3" name="Content Placeholder 2"/>
          <p:cNvSpPr>
            <a:spLocks noGrp="1"/>
          </p:cNvSpPr>
          <p:nvPr>
            <p:ph idx="1"/>
          </p:nvPr>
        </p:nvSpPr>
        <p:spPr>
          <a:xfrm>
            <a:off x="304800" y="1600200"/>
            <a:ext cx="8610600" cy="5105400"/>
          </a:xfrm>
          <a:solidFill>
            <a:schemeClr val="bg1">
              <a:lumMod val="65000"/>
              <a:lumOff val="35000"/>
            </a:schemeClr>
          </a:solidFill>
          <a:effectLst>
            <a:outerShdw blurRad="50800" dist="38100" dir="2700000" algn="tl" rotWithShape="0">
              <a:prstClr val="black">
                <a:alpha val="40000"/>
              </a:prstClr>
            </a:outerShdw>
          </a:effectLst>
        </p:spPr>
        <p:txBody>
          <a:bodyPr>
            <a:normAutofit/>
          </a:bodyPr>
          <a:lstStyle/>
          <a:p>
            <a:pPr marL="0" indent="0">
              <a:buNone/>
            </a:pPr>
            <a:r>
              <a:rPr lang="en-US" sz="3600" b="1" baseline="30000" dirty="0">
                <a:effectLst>
                  <a:outerShdw blurRad="38100" dist="38100" dir="2700000" algn="tl">
                    <a:srgbClr val="000000">
                      <a:alpha val="43137"/>
                    </a:srgbClr>
                  </a:outerShdw>
                </a:effectLst>
              </a:rPr>
              <a:t>31 </a:t>
            </a:r>
            <a:r>
              <a:rPr lang="en-US" sz="3600" dirty="0">
                <a:effectLst>
                  <a:outerShdw blurRad="38100" dist="38100" dir="2700000" algn="tl">
                    <a:srgbClr val="000000">
                      <a:alpha val="43137"/>
                    </a:srgbClr>
                  </a:outerShdw>
                </a:effectLst>
              </a:rPr>
              <a:t>To the Jews who had believed him, Jesus said, “If you hold to my teaching, you are really my disciples. </a:t>
            </a:r>
            <a:r>
              <a:rPr lang="en-US" sz="3600" b="1" baseline="30000" dirty="0">
                <a:effectLst>
                  <a:outerShdw blurRad="38100" dist="38100" dir="2700000" algn="tl">
                    <a:srgbClr val="000000">
                      <a:alpha val="43137"/>
                    </a:srgbClr>
                  </a:outerShdw>
                </a:effectLst>
              </a:rPr>
              <a:t>32 </a:t>
            </a:r>
            <a:r>
              <a:rPr lang="en-US" sz="3600" dirty="0">
                <a:effectLst>
                  <a:outerShdw blurRad="38100" dist="38100" dir="2700000" algn="tl">
                    <a:srgbClr val="000000">
                      <a:alpha val="43137"/>
                    </a:srgbClr>
                  </a:outerShdw>
                </a:effectLst>
              </a:rPr>
              <a:t>Then you will know the truth, and the truth will set you free</a:t>
            </a:r>
            <a:r>
              <a:rPr lang="en-US" sz="3600" dirty="0" smtClean="0">
                <a:effectLst>
                  <a:outerShdw blurRad="38100" dist="38100" dir="2700000" algn="tl">
                    <a:srgbClr val="000000">
                      <a:alpha val="43137"/>
                    </a:srgbClr>
                  </a:outerShdw>
                </a:effectLst>
              </a:rPr>
              <a:t>.”</a:t>
            </a: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84517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p:cNvPicPr>
            <a:picLocks noGrp="1" noChangeAspect="1"/>
          </p:cNvPicPr>
          <p:nvPr>
            <p:ph type="pic" sz="quarter" idx="10"/>
          </p:nvPr>
        </p:nvPicPr>
        <p:blipFill>
          <a:blip r:embed="rId2">
            <a:extLst>
              <a:ext uri="{28A0092B-C50C-407E-A947-70E740481C1C}">
                <a14:useLocalDpi xmlns:a14="http://schemas.microsoft.com/office/drawing/2010/main" val="0"/>
              </a:ext>
            </a:extLst>
          </a:blip>
          <a:stretch>
            <a:fillRect/>
          </a:stretch>
        </p:blipFill>
        <p:spPr>
          <a:xfrm>
            <a:off x="0" y="196979"/>
            <a:ext cx="9220199" cy="6491021"/>
          </a:xfrm>
        </p:spPr>
      </p:pic>
    </p:spTree>
    <p:extLst>
      <p:ext uri="{BB962C8B-B14F-4D97-AF65-F5344CB8AC3E}">
        <p14:creationId xmlns:p14="http://schemas.microsoft.com/office/powerpoint/2010/main" val="427267201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extLst/>
          </a:lstStyle>
          <a:p>
            <a:r>
              <a:rPr sz="6000" cap="small" dirty="0" smtClean="0"/>
              <a:t>The Gospel of John</a:t>
            </a:r>
            <a:endParaRPr lang="en-US" sz="6000" cap="small" dirty="0"/>
          </a:p>
        </p:txBody>
      </p:sp>
      <p:pic>
        <p:nvPicPr>
          <p:cNvPr id="6" name="j0313970.jpg"/>
          <p:cNvPicPr>
            <a:picLocks noGrp="1" noChangeAspect="1"/>
          </p:cNvPicPr>
          <p:nvPr>
            <p:ph type="pic" sz="quarter" idx="11"/>
          </p:nvPr>
        </p:nvPicPr>
        <p:blipFill>
          <a:blip r:embed="rId3" cstate="print">
            <a:extLst>
              <a:ext uri="{28A0092B-C50C-407E-A947-70E740481C1C}">
                <a14:useLocalDpi xmlns:a14="http://schemas.microsoft.com/office/drawing/2010/main" val="0"/>
              </a:ext>
            </a:extLst>
          </a:blip>
          <a:stretch>
            <a:fillRect/>
          </a:stretch>
        </p:blipFill>
        <p:spPr>
          <a:xfrm>
            <a:off x="5327073" y="1584325"/>
            <a:ext cx="2997200" cy="2247900"/>
          </a:xfrm>
        </p:spPr>
      </p:pic>
      <p:sp>
        <p:nvSpPr>
          <p:cNvPr id="17" name="Rectangle 16"/>
          <p:cNvSpPr>
            <a:spLocks noGrp="1"/>
          </p:cNvSpPr>
          <p:nvPr>
            <p:ph type="body" sz="quarter" idx="10"/>
          </p:nvPr>
        </p:nvSpPr>
        <p:spPr/>
        <p:txBody>
          <a:bodyPr/>
          <a:lstStyle/>
          <a:p>
            <a:r>
              <a:rPr lang="en-US" sz="3600" dirty="0" smtClean="0"/>
              <a:t>Bringing Jesus Into Focus</a:t>
            </a:r>
            <a:endParaRPr lang="en-US" sz="3600" dirty="0"/>
          </a:p>
        </p:txBody>
      </p:sp>
    </p:spTree>
    <p:extLst>
      <p:ext uri="{BB962C8B-B14F-4D97-AF65-F5344CB8AC3E}">
        <p14:creationId xmlns:p14="http://schemas.microsoft.com/office/powerpoint/2010/main" val="809259970"/>
      </p:ext>
    </p:extLst>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ssicPhotoAlbum">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70000"/>
                <a:satMod val="350000"/>
              </a:schemeClr>
            </a:gs>
          </a:gsLst>
          <a:path path="circle">
            <a:fillToRect l="51000" t="-20000" r="200000" b="100000"/>
          </a:path>
        </a:gradFill>
        <a:blipFill>
          <a:blip xmlns:r="http://schemas.openxmlformats.org/officeDocument/2006/relationships" r:embed="rId1">
            <a:duotone>
              <a:schemeClr val="phClr">
                <a:shade val="25000"/>
                <a:satMod val="350000"/>
              </a:schemeClr>
              <a:schemeClr val="phClr">
                <a:tint val="83000"/>
                <a:satMod val="115000"/>
              </a:schemeClr>
            </a:duotone>
          </a:blip>
          <a:tile tx="0" ty="0" sx="120000" sy="120000" flip="xy"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B808E35-83D1-48E3-A75A-CC31CF5530F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Classic photo album</Template>
  <TotalTime>0</TotalTime>
  <Words>33</Words>
  <Application>Microsoft Office PowerPoint</Application>
  <PresentationFormat>On-screen Show (4:3)</PresentationFormat>
  <Paragraphs>18</Paragraphs>
  <Slides>9</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Calibri</vt:lpstr>
      <vt:lpstr>Century Schoolbook</vt:lpstr>
      <vt:lpstr>ClassicPhotoAlbum</vt:lpstr>
      <vt:lpstr>The Gospel of John</vt:lpstr>
      <vt:lpstr>PowerPoint Presentation</vt:lpstr>
      <vt:lpstr>John 8:56-58</vt:lpstr>
      <vt:lpstr>John 8:12</vt:lpstr>
      <vt:lpstr>John 8:17-18</vt:lpstr>
      <vt:lpstr>John 8:23-24</vt:lpstr>
      <vt:lpstr>John 8:31-32</vt:lpstr>
      <vt:lpstr>PowerPoint Presentation</vt:lpstr>
      <vt:lpstr>The Gospel of John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2014-01-11T17:07:15Z</dcterms:created>
  <dcterms:modified xsi:type="dcterms:W3CDTF">2014-05-11T10:40:06Z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TC101769239990</vt:lpwstr>
  </property>
</Properties>
</file>